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notesSlides/notesSlide8.xml" ContentType="application/vnd.openxmlformats-officedocument.presentationml.notesSlide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6.xml" ContentType="application/vnd.openxmlformats-officedocument.drawingml.chart+xml"/>
  <Override PartName="/ppt/notesSlides/notesSlide10.xml" ContentType="application/vnd.openxmlformats-officedocument.presentationml.notesSlide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8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9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ppt/charts/chart11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3.xml" ContentType="application/vnd.openxmlformats-officedocument.presentationml.notesSlide+xml"/>
  <Override PartName="/ppt/charts/chart12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4.xml" ContentType="application/vnd.openxmlformats-officedocument.presentationml.notesSlide+xml"/>
  <Override PartName="/ppt/charts/chart13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8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9.xml" ContentType="application/vnd.openxmlformats-officedocument.drawingml.chart+xml"/>
  <Override PartName="/ppt/notesSlides/notesSlide24.xml" ContentType="application/vnd.openxmlformats-officedocument.presentationml.notesSlide+xml"/>
  <Override PartName="/ppt/charts/chart20.xml" ContentType="application/vnd.openxmlformats-officedocument.drawingml.chart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8485" r:id="rId2"/>
    <p:sldId id="1676" r:id="rId3"/>
    <p:sldId id="1677" r:id="rId4"/>
    <p:sldId id="1678" r:id="rId5"/>
    <p:sldId id="1679" r:id="rId6"/>
    <p:sldId id="1680" r:id="rId7"/>
    <p:sldId id="1681" r:id="rId8"/>
    <p:sldId id="1682" r:id="rId9"/>
    <p:sldId id="1683" r:id="rId10"/>
    <p:sldId id="1685" r:id="rId11"/>
    <p:sldId id="1686" r:id="rId12"/>
    <p:sldId id="1687" r:id="rId13"/>
    <p:sldId id="1688" r:id="rId14"/>
    <p:sldId id="1689" r:id="rId15"/>
    <p:sldId id="1690" r:id="rId16"/>
    <p:sldId id="1693" r:id="rId17"/>
    <p:sldId id="1695" r:id="rId18"/>
    <p:sldId id="1716" r:id="rId19"/>
    <p:sldId id="1717" r:id="rId20"/>
    <p:sldId id="1718" r:id="rId21"/>
    <p:sldId id="1719" r:id="rId22"/>
    <p:sldId id="1720" r:id="rId23"/>
    <p:sldId id="1721" r:id="rId24"/>
    <p:sldId id="1722" r:id="rId25"/>
    <p:sldId id="283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1" autoAdjust="0"/>
    <p:restoredTop sz="94660"/>
  </p:normalViewPr>
  <p:slideViewPr>
    <p:cSldViewPr snapToGrid="0">
      <p:cViewPr>
        <p:scale>
          <a:sx n="75" d="100"/>
          <a:sy n="75" d="100"/>
        </p:scale>
        <p:origin x="562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63-4A35-99E0-BB50E2DB7FB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1.2</c:v>
                </c:pt>
                <c:pt idx="1">
                  <c:v>2</c:v>
                </c:pt>
                <c:pt idx="2">
                  <c:v>2.5</c:v>
                </c:pt>
                <c:pt idx="3">
                  <c:v>3</c:v>
                </c:pt>
                <c:pt idx="4">
                  <c:v>2.5</c:v>
                </c:pt>
                <c:pt idx="5">
                  <c:v>4</c:v>
                </c:pt>
                <c:pt idx="6">
                  <c:v>2</c:v>
                </c:pt>
                <c:pt idx="7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63-4A35-99E0-BB50E2DB7FB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2.2999999999999998</c:v>
                </c:pt>
                <c:pt idx="1">
                  <c:v>3</c:v>
                </c:pt>
                <c:pt idx="2">
                  <c:v>3.5</c:v>
                </c:pt>
                <c:pt idx="3">
                  <c:v>3.5</c:v>
                </c:pt>
                <c:pt idx="4">
                  <c:v>4.5</c:v>
                </c:pt>
                <c:pt idx="5">
                  <c:v>4.5</c:v>
                </c:pt>
                <c:pt idx="6">
                  <c:v>5</c:v>
                </c:pt>
                <c:pt idx="7">
                  <c:v>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163-4A35-99E0-BB50E2DB7FB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Sheet1!$E$2:$E$9</c:f>
              <c:numCache>
                <c:formatCode>General</c:formatCode>
                <c:ptCount val="8"/>
                <c:pt idx="0">
                  <c:v>2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  <c:pt idx="4">
                  <c:v>5</c:v>
                </c:pt>
                <c:pt idx="5">
                  <c:v>3.5</c:v>
                </c:pt>
                <c:pt idx="6">
                  <c:v>6.5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163-4A35-99E0-BB50E2DB7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8016184"/>
        <c:axId val="578016576"/>
      </c:lineChart>
      <c:catAx>
        <c:axId val="578016184"/>
        <c:scaling>
          <c:orientation val="minMax"/>
        </c:scaling>
        <c:delete val="0"/>
        <c:axPos val="b"/>
        <c:numFmt formatCode="#\ ?/?" sourceLinked="0"/>
        <c:majorTickMark val="out"/>
        <c:minorTickMark val="none"/>
        <c:tickLblPos val="low"/>
        <c:crossAx val="578016576"/>
        <c:crosses val="autoZero"/>
        <c:auto val="1"/>
        <c:lblAlgn val="ctr"/>
        <c:lblOffset val="100"/>
        <c:noMultiLvlLbl val="0"/>
      </c:catAx>
      <c:valAx>
        <c:axId val="578016576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578016184"/>
        <c:crosses val="autoZero"/>
        <c:crossBetween val="between"/>
      </c:valAx>
      <c:spPr>
        <a:ln w="12700"/>
      </c:spPr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bg1">
              <a:lumMod val="65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3"/>
            </a:solidFill>
            <a:ln w="76200"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3"/>
              </a:solidFill>
              <a:ln w="762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6F-48C0-B43F-29218609AAE2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762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6F-48C0-B43F-29218609AAE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7620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6F-48C0-B43F-29218609AAE2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0.64</c:v>
                </c:pt>
                <c:pt idx="1">
                  <c:v>0.25</c:v>
                </c:pt>
                <c:pt idx="2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76F-48C0-B43F-29218609AA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3"/>
            </a:solidFill>
            <a:ln w="76200">
              <a:solidFill>
                <a:srgbClr val="FFFFFF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 w="7620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C7-4DA8-8A22-E21E9F59BAC4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7620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C7-4DA8-8A22-E21E9F59BAC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7620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FC7-4DA8-8A22-E21E9F59BAC4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7620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FC7-4DA8-8A22-E21E9F59BAC4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 w="76200">
                <a:solidFill>
                  <a:srgbClr val="FFFFFF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FC7-4DA8-8A22-E21E9F59BAC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第一季度</c:v>
                </c:pt>
                <c:pt idx="3">
                  <c:v>第二季度</c:v>
                </c:pt>
                <c:pt idx="4">
                  <c:v>第三季度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0.33</c:v>
                </c:pt>
                <c:pt idx="1">
                  <c:v>0.27</c:v>
                </c:pt>
                <c:pt idx="2">
                  <c:v>0.12</c:v>
                </c:pt>
                <c:pt idx="3">
                  <c:v>0.2</c:v>
                </c:pt>
                <c:pt idx="4">
                  <c:v>0.08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FC7-4DA8-8A22-E21E9F59B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6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897-4C73-B134-C280E192B7EB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97-4C73-B134-C280E192B7E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897-4C73-B134-C280E192B7EB}"/>
              </c:ext>
            </c:extLst>
          </c:dPt>
          <c:cat>
            <c:strRef>
              <c:f>Sheet1!$A$2:$A$4</c:f>
              <c:strCache>
                <c:ptCount val="3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0.68</c:v>
                </c:pt>
                <c:pt idx="1">
                  <c:v>0.2</c:v>
                </c:pt>
                <c:pt idx="2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897-4C73-B134-C280E192B7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产品一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Sheet1!$A$2:$A$8</c:f>
              <c:strCache>
                <c:ptCount val="7"/>
                <c:pt idx="0">
                  <c:v>一月</c:v>
                </c:pt>
                <c:pt idx="1">
                  <c:v>二月</c:v>
                </c:pt>
                <c:pt idx="2">
                  <c:v>三月</c:v>
                </c:pt>
                <c:pt idx="3">
                  <c:v>四月</c:v>
                </c:pt>
                <c:pt idx="4">
                  <c:v>五月</c:v>
                </c:pt>
                <c:pt idx="5">
                  <c:v>六月</c:v>
                </c:pt>
                <c:pt idx="6">
                  <c:v>七月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78</c:v>
                </c:pt>
                <c:pt idx="1">
                  <c:v>80</c:v>
                </c:pt>
                <c:pt idx="2">
                  <c:v>90</c:v>
                </c:pt>
                <c:pt idx="3">
                  <c:v>77</c:v>
                </c:pt>
                <c:pt idx="4">
                  <c:v>63</c:v>
                </c:pt>
                <c:pt idx="5">
                  <c:v>99</c:v>
                </c:pt>
                <c:pt idx="6">
                  <c:v>120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AC-449C-9CBA-A7422A65586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产品二</c:v>
                </c:pt>
              </c:strCache>
            </c:strRef>
          </c:tx>
          <c:spPr>
            <a:solidFill>
              <a:schemeClr val="accent3"/>
            </a:solidFill>
            <a:ln w="76200">
              <a:noFill/>
            </a:ln>
            <a:effectLst>
              <a:outerShdw blurRad="139700" dist="63500" dir="13500000" algn="br" rotWithShape="0">
                <a:prstClr val="black">
                  <a:alpha val="32000"/>
                </a:prstClr>
              </a:outerShdw>
            </a:effectLst>
          </c:spPr>
          <c:cat>
            <c:strRef>
              <c:f>Sheet1!$A$2:$A$8</c:f>
              <c:strCache>
                <c:ptCount val="7"/>
                <c:pt idx="0">
                  <c:v>一月</c:v>
                </c:pt>
                <c:pt idx="1">
                  <c:v>二月</c:v>
                </c:pt>
                <c:pt idx="2">
                  <c:v>三月</c:v>
                </c:pt>
                <c:pt idx="3">
                  <c:v>四月</c:v>
                </c:pt>
                <c:pt idx="4">
                  <c:v>五月</c:v>
                </c:pt>
                <c:pt idx="5">
                  <c:v>六月</c:v>
                </c:pt>
                <c:pt idx="6">
                  <c:v>七月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45</c:v>
                </c:pt>
                <c:pt idx="1">
                  <c:v>55</c:v>
                </c:pt>
                <c:pt idx="2">
                  <c:v>60</c:v>
                </c:pt>
                <c:pt idx="3">
                  <c:v>22</c:v>
                </c:pt>
                <c:pt idx="4">
                  <c:v>34</c:v>
                </c:pt>
                <c:pt idx="5">
                  <c:v>67</c:v>
                </c:pt>
                <c:pt idx="6">
                  <c:v>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0AC-449C-9CBA-A7422A6558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8521392"/>
        <c:axId val="498521784"/>
      </c:area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产品一2</c:v>
                </c:pt>
              </c:strCache>
            </c:strRef>
          </c:tx>
          <c:spPr>
            <a:ln w="63500" cap="rnd">
              <a:noFill/>
              <a:round/>
            </a:ln>
            <a:effectLst>
              <a:outerShdw blurRad="139700" dist="63500" dir="13500000" algn="br" rotWithShape="0">
                <a:prstClr val="black">
                  <a:alpha val="32000"/>
                </a:prstClr>
              </a:outerShdw>
            </a:effectLst>
          </c:spPr>
          <c:marker>
            <c:symbol val="circle"/>
            <c:size val="30"/>
            <c:spPr>
              <a:solidFill>
                <a:schemeClr val="accent2"/>
              </a:solidFill>
              <a:ln w="79375">
                <a:solidFill>
                  <a:schemeClr val="bg1"/>
                </a:solidFill>
              </a:ln>
              <a:effectLst>
                <a:outerShdw blurRad="139700" dist="63500" dir="13500000" algn="br" rotWithShape="0">
                  <a:prstClr val="black">
                    <a:alpha val="32000"/>
                  </a:prstClr>
                </a:outerShd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一月</c:v>
                </c:pt>
                <c:pt idx="1">
                  <c:v>二月</c:v>
                </c:pt>
                <c:pt idx="2">
                  <c:v>三月</c:v>
                </c:pt>
                <c:pt idx="3">
                  <c:v>四月</c:v>
                </c:pt>
                <c:pt idx="4">
                  <c:v>五月</c:v>
                </c:pt>
                <c:pt idx="5">
                  <c:v>六月</c:v>
                </c:pt>
                <c:pt idx="6">
                  <c:v>七月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78</c:v>
                </c:pt>
                <c:pt idx="1">
                  <c:v>80</c:v>
                </c:pt>
                <c:pt idx="2">
                  <c:v>90</c:v>
                </c:pt>
                <c:pt idx="3">
                  <c:v>77</c:v>
                </c:pt>
                <c:pt idx="4">
                  <c:v>63</c:v>
                </c:pt>
                <c:pt idx="5">
                  <c:v>99</c:v>
                </c:pt>
                <c:pt idx="6">
                  <c:v>120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0AC-449C-9CBA-A7422A65586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产品二-2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139700" dist="63500" dir="13500000" algn="br" rotWithShape="0">
                <a:prstClr val="black">
                  <a:alpha val="32000"/>
                </a:prstClr>
              </a:outerShdw>
            </a:effectLst>
          </c:spPr>
          <c:marker>
            <c:symbol val="circle"/>
            <c:size val="24"/>
            <c:spPr>
              <a:solidFill>
                <a:schemeClr val="accent1"/>
              </a:solidFill>
              <a:ln w="69850">
                <a:solidFill>
                  <a:schemeClr val="bg1"/>
                </a:solidFill>
              </a:ln>
              <a:effectLst>
                <a:outerShdw blurRad="139700" dist="63500" dir="13500000" algn="br" rotWithShape="0">
                  <a:prstClr val="black">
                    <a:alpha val="32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2.6193903930807299E-3"/>
                  <c:y val="7.466142509766489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0AC-449C-9CBA-A7422A65586C}"/>
                </c:ext>
              </c:extLst>
            </c:dLbl>
            <c:dLbl>
              <c:idx val="6"/>
              <c:layout>
                <c:manualLayout>
                  <c:x val="-5.8006755076773102E-2"/>
                  <c:y val="6.945809578632750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0AC-449C-9CBA-A7422A6558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一月</c:v>
                </c:pt>
                <c:pt idx="1">
                  <c:v>二月</c:v>
                </c:pt>
                <c:pt idx="2">
                  <c:v>三月</c:v>
                </c:pt>
                <c:pt idx="3">
                  <c:v>四月</c:v>
                </c:pt>
                <c:pt idx="4">
                  <c:v>五月</c:v>
                </c:pt>
                <c:pt idx="5">
                  <c:v>六月</c:v>
                </c:pt>
                <c:pt idx="6">
                  <c:v>七月</c:v>
                </c:pt>
              </c:strCache>
            </c:strRef>
          </c:cat>
          <c:val>
            <c:numRef>
              <c:f>Sheet1!$E$2:$E$8</c:f>
              <c:numCache>
                <c:formatCode>General</c:formatCode>
                <c:ptCount val="7"/>
                <c:pt idx="0">
                  <c:v>45</c:v>
                </c:pt>
                <c:pt idx="1">
                  <c:v>55</c:v>
                </c:pt>
                <c:pt idx="2">
                  <c:v>60</c:v>
                </c:pt>
                <c:pt idx="3">
                  <c:v>22</c:v>
                </c:pt>
                <c:pt idx="4">
                  <c:v>34</c:v>
                </c:pt>
                <c:pt idx="5">
                  <c:v>67</c:v>
                </c:pt>
                <c:pt idx="6">
                  <c:v>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D0AC-449C-9CBA-A7422A6558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8521392"/>
        <c:axId val="498521784"/>
      </c:lineChart>
      <c:catAx>
        <c:axId val="49852139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498521784"/>
        <c:crosses val="autoZero"/>
        <c:auto val="1"/>
        <c:lblAlgn val="ctr"/>
        <c:lblOffset val="100"/>
        <c:noMultiLvlLbl val="0"/>
      </c:catAx>
      <c:valAx>
        <c:axId val="49852178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9852139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491E-4B7D-ADBA-B7C5ABAFFAE0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491E-4B7D-ADBA-B7C5ABAFFAE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1E-4B7D-ADBA-B7C5ABAFFA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4"/>
        <c:holeSize val="7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 rtl="0">
        <a:defRPr sz="1800" baseline="-250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9300-47A8-A028-EFEA14A47CC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9300-47A8-A028-EFEA14A47CC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00-47A8-A028-EFEA14A47C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 rtl="0"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8D59-47CC-9B1C-A0F21BCE6240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8D59-47CC-9B1C-A0F21BCE624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59-47CC-9B1C-A0F21BCE62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 rtl="0"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4"/>
            </a:solidFill>
          </c:spPr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</c:v>
                </c:pt>
                <c:pt idx="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A2-45DB-897C-5B2AAB4271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43"/>
        <c:holeSize val="70"/>
      </c:doughnutChart>
    </c:plotArea>
    <c:plotVisOnly val="1"/>
    <c:dispBlanksAs val="gap"/>
    <c:showDLblsOverMax val="0"/>
  </c:chart>
  <c:txPr>
    <a:bodyPr/>
    <a:lstStyle/>
    <a:p>
      <a:pPr rtl="0"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0A1-41CB-A1D4-DC21F0D603B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1.2</c:v>
                </c:pt>
                <c:pt idx="1">
                  <c:v>2</c:v>
                </c:pt>
                <c:pt idx="2">
                  <c:v>2.5</c:v>
                </c:pt>
                <c:pt idx="3">
                  <c:v>3</c:v>
                </c:pt>
                <c:pt idx="4">
                  <c:v>2.5</c:v>
                </c:pt>
                <c:pt idx="5">
                  <c:v>4</c:v>
                </c:pt>
                <c:pt idx="6">
                  <c:v>2</c:v>
                </c:pt>
                <c:pt idx="7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0A1-41CB-A1D4-DC21F0D603B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2.2999999999999998</c:v>
                </c:pt>
                <c:pt idx="1">
                  <c:v>3</c:v>
                </c:pt>
                <c:pt idx="2">
                  <c:v>3.5</c:v>
                </c:pt>
                <c:pt idx="3">
                  <c:v>3.5</c:v>
                </c:pt>
                <c:pt idx="4">
                  <c:v>4.5</c:v>
                </c:pt>
                <c:pt idx="5">
                  <c:v>4.5</c:v>
                </c:pt>
                <c:pt idx="6">
                  <c:v>5</c:v>
                </c:pt>
                <c:pt idx="7">
                  <c:v>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0A1-41CB-A1D4-DC21F0D603B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Sheet1!$E$2:$E$9</c:f>
              <c:numCache>
                <c:formatCode>General</c:formatCode>
                <c:ptCount val="8"/>
                <c:pt idx="0">
                  <c:v>2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  <c:pt idx="4">
                  <c:v>5</c:v>
                </c:pt>
                <c:pt idx="5">
                  <c:v>3.5</c:v>
                </c:pt>
                <c:pt idx="6">
                  <c:v>6.5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0A1-41CB-A1D4-DC21F0D603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78017360"/>
        <c:axId val="578017752"/>
      </c:lineChart>
      <c:catAx>
        <c:axId val="578017360"/>
        <c:scaling>
          <c:orientation val="minMax"/>
        </c:scaling>
        <c:delete val="0"/>
        <c:axPos val="b"/>
        <c:numFmt formatCode="#\ ?/?" sourceLinked="0"/>
        <c:majorTickMark val="out"/>
        <c:minorTickMark val="none"/>
        <c:tickLblPos val="low"/>
        <c:crossAx val="578017752"/>
        <c:crosses val="autoZero"/>
        <c:auto val="1"/>
        <c:lblAlgn val="ctr"/>
        <c:lblOffset val="100"/>
        <c:noMultiLvlLbl val="0"/>
      </c:catAx>
      <c:valAx>
        <c:axId val="578017752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578017360"/>
        <c:crosses val="autoZero"/>
        <c:crossBetween val="between"/>
      </c:valAx>
      <c:spPr>
        <a:ln w="12700"/>
      </c:spPr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bg1">
              <a:lumMod val="65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Men</c:v>
                </c:pt>
              </c:strCache>
            </c:strRef>
          </c:tx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45</c:v>
                </c:pt>
                <c:pt idx="1">
                  <c:v>50</c:v>
                </c:pt>
                <c:pt idx="2">
                  <c:v>75</c:v>
                </c:pt>
                <c:pt idx="3">
                  <c:v>35</c:v>
                </c:pt>
                <c:pt idx="4">
                  <c:v>80</c:v>
                </c:pt>
                <c:pt idx="5">
                  <c:v>100</c:v>
                </c:pt>
                <c:pt idx="6">
                  <c:v>55</c:v>
                </c:pt>
                <c:pt idx="7">
                  <c:v>12</c:v>
                </c:pt>
                <c:pt idx="8">
                  <c:v>85</c:v>
                </c:pt>
                <c:pt idx="9">
                  <c:v>100</c:v>
                </c:pt>
                <c:pt idx="10">
                  <c:v>56</c:v>
                </c:pt>
                <c:pt idx="11">
                  <c:v>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DA-4A85-92B8-3AFB8180662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Women</c:v>
                </c:pt>
              </c:strCache>
            </c:strRef>
          </c:tx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70</c:v>
                </c:pt>
                <c:pt idx="1">
                  <c:v>55</c:v>
                </c:pt>
                <c:pt idx="2">
                  <c:v>30</c:v>
                </c:pt>
                <c:pt idx="3">
                  <c:v>55</c:v>
                </c:pt>
                <c:pt idx="4">
                  <c:v>35</c:v>
                </c:pt>
                <c:pt idx="5">
                  <c:v>55</c:v>
                </c:pt>
                <c:pt idx="6">
                  <c:v>45</c:v>
                </c:pt>
                <c:pt idx="7">
                  <c:v>50</c:v>
                </c:pt>
                <c:pt idx="8">
                  <c:v>75</c:v>
                </c:pt>
                <c:pt idx="9">
                  <c:v>35</c:v>
                </c:pt>
                <c:pt idx="10">
                  <c:v>80</c:v>
                </c:pt>
                <c:pt idx="11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8DA-4A85-92B8-3AFB8180662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Boys</c:v>
                </c:pt>
              </c:strCache>
            </c:strRef>
          </c:tx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  <c:pt idx="0">
                  <c:v>55</c:v>
                </c:pt>
                <c:pt idx="1">
                  <c:v>12</c:v>
                </c:pt>
                <c:pt idx="2">
                  <c:v>85</c:v>
                </c:pt>
                <c:pt idx="3">
                  <c:v>100</c:v>
                </c:pt>
                <c:pt idx="4">
                  <c:v>100</c:v>
                </c:pt>
                <c:pt idx="5">
                  <c:v>55</c:v>
                </c:pt>
                <c:pt idx="6">
                  <c:v>12</c:v>
                </c:pt>
                <c:pt idx="7">
                  <c:v>85</c:v>
                </c:pt>
                <c:pt idx="8">
                  <c:v>33</c:v>
                </c:pt>
                <c:pt idx="9">
                  <c:v>75</c:v>
                </c:pt>
                <c:pt idx="10">
                  <c:v>15</c:v>
                </c:pt>
                <c:pt idx="11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8DA-4A85-92B8-3AFB8180662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Girls</c:v>
                </c:pt>
              </c:strCache>
            </c:strRef>
          </c:tx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April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Sept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Sheet1!$E$2:$E$13</c:f>
              <c:numCache>
                <c:formatCode>General</c:formatCode>
                <c:ptCount val="12"/>
                <c:pt idx="0">
                  <c:v>35</c:v>
                </c:pt>
                <c:pt idx="1">
                  <c:v>71</c:v>
                </c:pt>
                <c:pt idx="2">
                  <c:v>80</c:v>
                </c:pt>
                <c:pt idx="3">
                  <c:v>50</c:v>
                </c:pt>
                <c:pt idx="4">
                  <c:v>55</c:v>
                </c:pt>
                <c:pt idx="5">
                  <c:v>12</c:v>
                </c:pt>
                <c:pt idx="6">
                  <c:v>85</c:v>
                </c:pt>
                <c:pt idx="7">
                  <c:v>33</c:v>
                </c:pt>
                <c:pt idx="8">
                  <c:v>35</c:v>
                </c:pt>
                <c:pt idx="9">
                  <c:v>55</c:v>
                </c:pt>
                <c:pt idx="10">
                  <c:v>70</c:v>
                </c:pt>
                <c:pt idx="11">
                  <c:v>100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8DA-4A85-92B8-3AFB818066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90140624"/>
        <c:axId val="590141016"/>
      </c:lineChart>
      <c:catAx>
        <c:axId val="590140624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40000"/>
                  <a:lumOff val="60000"/>
                  <a:alpha val="33000"/>
                </a:scheme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crossAx val="590141016"/>
        <c:crosses val="autoZero"/>
        <c:auto val="1"/>
        <c:lblAlgn val="ctr"/>
        <c:lblOffset val="100"/>
        <c:noMultiLvlLbl val="0"/>
      </c:catAx>
      <c:valAx>
        <c:axId val="590141016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40000"/>
                  <a:lumOff val="60000"/>
                  <a:alpha val="47000"/>
                </a:scheme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crossAx val="590140624"/>
        <c:crosses val="autoZero"/>
        <c:crossBetween val="between"/>
      </c:valAx>
      <c:spPr>
        <a:ln>
          <a:solidFill>
            <a:schemeClr val="bg1">
              <a:lumMod val="85000"/>
              <a:alpha val="48000"/>
            </a:schemeClr>
          </a:solidFill>
        </a:ln>
        <a:effectLst/>
      </c:spPr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  <c:pt idx="4">
                  <c:v>4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62-4838-8C92-F8FF5DAD9A7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1.2</c:v>
                </c:pt>
                <c:pt idx="1">
                  <c:v>2</c:v>
                </c:pt>
                <c:pt idx="2">
                  <c:v>2.5</c:v>
                </c:pt>
                <c:pt idx="3">
                  <c:v>3</c:v>
                </c:pt>
                <c:pt idx="4">
                  <c:v>2.5</c:v>
                </c:pt>
                <c:pt idx="5">
                  <c:v>4</c:v>
                </c:pt>
                <c:pt idx="6">
                  <c:v>2</c:v>
                </c:pt>
                <c:pt idx="7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362-4838-8C92-F8FF5DAD9A7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2.2999999999999998</c:v>
                </c:pt>
                <c:pt idx="1">
                  <c:v>3</c:v>
                </c:pt>
                <c:pt idx="2">
                  <c:v>3.5</c:v>
                </c:pt>
                <c:pt idx="3">
                  <c:v>3.5</c:v>
                </c:pt>
                <c:pt idx="4">
                  <c:v>4.5</c:v>
                </c:pt>
                <c:pt idx="5">
                  <c:v>4.5</c:v>
                </c:pt>
                <c:pt idx="6">
                  <c:v>5</c:v>
                </c:pt>
                <c:pt idx="7">
                  <c:v>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362-4838-8C92-F8FF5DAD9A7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19050"/>
          </c:spPr>
          <c:marker>
            <c:symbol val="circle"/>
            <c:size val="5"/>
            <c:spPr>
              <a:ln w="19050"/>
            </c:spPr>
          </c:marker>
          <c:cat>
            <c:numRef>
              <c:f>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Sheet1!$E$2:$E$9</c:f>
              <c:numCache>
                <c:formatCode>General</c:formatCode>
                <c:ptCount val="8"/>
                <c:pt idx="0">
                  <c:v>2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  <c:pt idx="4">
                  <c:v>5</c:v>
                </c:pt>
                <c:pt idx="5">
                  <c:v>3.5</c:v>
                </c:pt>
                <c:pt idx="6">
                  <c:v>6.5</c:v>
                </c:pt>
                <c:pt idx="7">
                  <c:v>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362-4838-8C92-F8FF5DAD9A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90139448"/>
        <c:axId val="590139840"/>
      </c:lineChart>
      <c:catAx>
        <c:axId val="590139448"/>
        <c:scaling>
          <c:orientation val="minMax"/>
        </c:scaling>
        <c:delete val="0"/>
        <c:axPos val="b"/>
        <c:numFmt formatCode="#\ ?/?" sourceLinked="0"/>
        <c:majorTickMark val="out"/>
        <c:minorTickMark val="none"/>
        <c:tickLblPos val="low"/>
        <c:crossAx val="590139840"/>
        <c:crosses val="autoZero"/>
        <c:auto val="1"/>
        <c:lblAlgn val="ctr"/>
        <c:lblOffset val="100"/>
        <c:noMultiLvlLbl val="0"/>
      </c:catAx>
      <c:valAx>
        <c:axId val="59013984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590139448"/>
        <c:crosses val="autoZero"/>
        <c:crossBetween val="between"/>
      </c:valAx>
      <c:spPr>
        <a:ln w="12700"/>
      </c:spPr>
    </c:plotArea>
    <c:plotVisOnly val="1"/>
    <c:dispBlanksAs val="gap"/>
    <c:showDLblsOverMax val="0"/>
  </c:chart>
  <c:txPr>
    <a:bodyPr/>
    <a:lstStyle/>
    <a:p>
      <a:pPr>
        <a:defRPr sz="1000">
          <a:solidFill>
            <a:schemeClr val="bg1">
              <a:lumMod val="65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>
                <a:alpha val="50000"/>
              </a:schemeClr>
            </a:solidFill>
          </c:spPr>
          <c:cat>
            <c:strRef>
              <c:f>Sheet1!$A$2:$A$6</c:f>
              <c:strCache>
                <c:ptCount val="5"/>
                <c:pt idx="0">
                  <c:v>201X/5/1</c:v>
                </c:pt>
                <c:pt idx="1">
                  <c:v>201X/6/1</c:v>
                </c:pt>
                <c:pt idx="2">
                  <c:v>201X/7/1</c:v>
                </c:pt>
                <c:pt idx="3">
                  <c:v>201X/8/1</c:v>
                </c:pt>
                <c:pt idx="4">
                  <c:v>201X/9/1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28</c:v>
                </c:pt>
                <c:pt idx="1">
                  <c:v>28</c:v>
                </c:pt>
                <c:pt idx="2">
                  <c:v>28</c:v>
                </c:pt>
                <c:pt idx="3">
                  <c:v>22</c:v>
                </c:pt>
                <c:pt idx="4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78-44DE-85B3-233576E7BBE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12</c:v>
                </c:pt>
              </c:strCache>
            </c:strRef>
          </c:tx>
          <c:spPr>
            <a:solidFill>
              <a:schemeClr val="accent2">
                <a:alpha val="50000"/>
              </a:schemeClr>
            </a:solidFill>
          </c:spPr>
          <c:cat>
            <c:strRef>
              <c:f>Sheet1!$A$2:$A$6</c:f>
              <c:strCache>
                <c:ptCount val="5"/>
                <c:pt idx="0">
                  <c:v>201X/5/1</c:v>
                </c:pt>
                <c:pt idx="1">
                  <c:v>201X/6/1</c:v>
                </c:pt>
                <c:pt idx="2">
                  <c:v>201X/7/1</c:v>
                </c:pt>
                <c:pt idx="3">
                  <c:v>201X/8/1</c:v>
                </c:pt>
                <c:pt idx="4">
                  <c:v>201X/9/1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25</c:v>
                </c:pt>
                <c:pt idx="1">
                  <c:v>31</c:v>
                </c:pt>
                <c:pt idx="2">
                  <c:v>20</c:v>
                </c:pt>
                <c:pt idx="3">
                  <c:v>30</c:v>
                </c:pt>
                <c:pt idx="4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478-44DE-85B3-233576E7BBE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3">
                <a:alpha val="50000"/>
              </a:schemeClr>
            </a:solidFill>
            <a:ln w="25400">
              <a:noFill/>
            </a:ln>
          </c:spPr>
          <c:cat>
            <c:strRef>
              <c:f>Sheet1!$A$2:$A$6</c:f>
              <c:strCache>
                <c:ptCount val="5"/>
                <c:pt idx="0">
                  <c:v>201X/5/1</c:v>
                </c:pt>
                <c:pt idx="1">
                  <c:v>201X/6/1</c:v>
                </c:pt>
                <c:pt idx="2">
                  <c:v>201X/7/1</c:v>
                </c:pt>
                <c:pt idx="3">
                  <c:v>201X/8/1</c:v>
                </c:pt>
                <c:pt idx="4">
                  <c:v>201X/9/1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27</c:v>
                </c:pt>
                <c:pt idx="1">
                  <c:v>15</c:v>
                </c:pt>
                <c:pt idx="2">
                  <c:v>17</c:v>
                </c:pt>
                <c:pt idx="3">
                  <c:v>21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78-44DE-85B3-233576E7BB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0141800"/>
        <c:axId val="590142192"/>
      </c:areaChart>
      <c:catAx>
        <c:axId val="5901418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590142192"/>
        <c:crosses val="autoZero"/>
        <c:auto val="1"/>
        <c:lblAlgn val="ctr"/>
        <c:lblOffset val="100"/>
        <c:noMultiLvlLbl val="1"/>
      </c:catAx>
      <c:valAx>
        <c:axId val="590142192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50000"/>
                  <a:alpha val="5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crossAx val="590141800"/>
        <c:crosses val="autoZero"/>
        <c:crossBetween val="midCat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/>
          <a:lstStyle/>
          <a:p>
            <a:pPr>
              <a:defRPr/>
            </a:pPr>
            <a:r>
              <a:rPr lang="zh-CN" altLang="en-US" dirty="0"/>
              <a:t>点击此处输入标题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201X</c:v>
                </c:pt>
                <c:pt idx="1">
                  <c:v>201X</c:v>
                </c:pt>
                <c:pt idx="2">
                  <c:v>201X</c:v>
                </c:pt>
                <c:pt idx="3">
                  <c:v>201X</c:v>
                </c:pt>
                <c:pt idx="4">
                  <c:v>201X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09-487D-ADED-67A585F937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201X2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201X</c:v>
                </c:pt>
                <c:pt idx="1">
                  <c:v>201X</c:v>
                </c:pt>
                <c:pt idx="2">
                  <c:v>201X</c:v>
                </c:pt>
                <c:pt idx="3">
                  <c:v>201X</c:v>
                </c:pt>
                <c:pt idx="4">
                  <c:v>201X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09-487D-ADED-67A585F937B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201X3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201X</c:v>
                </c:pt>
                <c:pt idx="1">
                  <c:v>201X</c:v>
                </c:pt>
                <c:pt idx="2">
                  <c:v>201X</c:v>
                </c:pt>
                <c:pt idx="3">
                  <c:v>201X</c:v>
                </c:pt>
                <c:pt idx="4">
                  <c:v>201X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309-487D-ADED-67A585F937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76189576"/>
        <c:axId val="576189968"/>
      </c:barChart>
      <c:catAx>
        <c:axId val="576189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76189968"/>
        <c:crosses val="autoZero"/>
        <c:auto val="1"/>
        <c:lblAlgn val="ctr"/>
        <c:lblOffset val="100"/>
        <c:noMultiLvlLbl val="0"/>
      </c:catAx>
      <c:valAx>
        <c:axId val="576189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76189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</c:spPr>
          <c:marker>
            <c:symbol val="circle"/>
            <c:size val="65"/>
            <c:spPr>
              <a:solidFill>
                <a:schemeClr val="accent1"/>
              </a:solidFill>
              <a:ln w="76200">
                <a:noFill/>
              </a:ln>
            </c:spPr>
          </c:marker>
          <c:dPt>
            <c:idx val="0"/>
            <c:marker>
              <c:spPr>
                <a:solidFill>
                  <a:schemeClr val="accent4"/>
                </a:solidFill>
                <a:ln w="76200">
                  <a:noFill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9766-4130-949C-58A3E41EDC89}"/>
              </c:ext>
            </c:extLst>
          </c:dPt>
          <c:dPt>
            <c:idx val="1"/>
            <c:marker>
              <c:spPr>
                <a:solidFill>
                  <a:schemeClr val="accent5"/>
                </a:solidFill>
                <a:ln w="76200">
                  <a:noFill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9766-4130-949C-58A3E41EDC89}"/>
              </c:ext>
            </c:extLst>
          </c:dPt>
          <c:dPt>
            <c:idx val="2"/>
            <c:marker>
              <c:spPr>
                <a:solidFill>
                  <a:schemeClr val="accent3"/>
                </a:solidFill>
                <a:ln w="76200">
                  <a:noFill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9766-4130-949C-58A3E41EDC89}"/>
              </c:ext>
            </c:extLst>
          </c:dPt>
          <c:dPt>
            <c:idx val="3"/>
            <c:marker>
              <c:spPr>
                <a:solidFill>
                  <a:schemeClr val="accent2"/>
                </a:solidFill>
                <a:ln w="76200">
                  <a:noFill/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9766-4130-949C-58A3E41EDC89}"/>
              </c:ext>
            </c:extLst>
          </c:dPt>
          <c:dPt>
            <c:idx val="4"/>
            <c:bubble3D val="0"/>
            <c:extLst>
              <c:ext xmlns:c16="http://schemas.microsoft.com/office/drawing/2014/chart" uri="{C3380CC4-5D6E-409C-BE32-E72D297353CC}">
                <c16:uniqueId val="{00000005-9766-4130-949C-58A3E41EDC89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201X</c:v>
                </c:pt>
                <c:pt idx="1">
                  <c:v>201X</c:v>
                </c:pt>
                <c:pt idx="2">
                  <c:v>201X</c:v>
                </c:pt>
                <c:pt idx="3">
                  <c:v>201X</c:v>
                </c:pt>
                <c:pt idx="4">
                  <c:v>201X</c:v>
                </c:pt>
              </c:strCache>
            </c:strRef>
          </c:cat>
          <c:val>
            <c:numRef>
              <c:f>Sheet1!$B$2:$B$6</c:f>
              <c:numCache>
                <c:formatCode>[$$-C09]#,##0</c:formatCode>
                <c:ptCount val="5"/>
                <c:pt idx="0">
                  <c:v>27</c:v>
                </c:pt>
                <c:pt idx="1">
                  <c:v>23</c:v>
                </c:pt>
                <c:pt idx="2">
                  <c:v>25</c:v>
                </c:pt>
                <c:pt idx="3">
                  <c:v>37</c:v>
                </c:pt>
                <c:pt idx="4">
                  <c:v>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9766-4130-949C-58A3E41EDC8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92622632"/>
        <c:axId val="592899728"/>
      </c:lineChart>
      <c:catAx>
        <c:axId val="592622632"/>
        <c:scaling>
          <c:orientation val="minMax"/>
        </c:scaling>
        <c:delete val="0"/>
        <c:axPos val="b"/>
        <c:majorGridlines>
          <c:spPr>
            <a:ln>
              <a:solidFill>
                <a:schemeClr val="tx1">
                  <a:lumMod val="40000"/>
                  <a:lumOff val="60000"/>
                </a:schemeClr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spPr>
          <a:ln>
            <a:solidFill>
              <a:schemeClr val="tx1">
                <a:lumMod val="60000"/>
                <a:lumOff val="40000"/>
              </a:schemeClr>
            </a:solidFill>
          </a:ln>
        </c:spPr>
        <c:crossAx val="592899728"/>
        <c:crosses val="autoZero"/>
        <c:auto val="1"/>
        <c:lblAlgn val="ctr"/>
        <c:lblOffset val="100"/>
        <c:noMultiLvlLbl val="0"/>
      </c:catAx>
      <c:valAx>
        <c:axId val="592899728"/>
        <c:scaling>
          <c:orientation val="minMax"/>
        </c:scaling>
        <c:delete val="0"/>
        <c:axPos val="l"/>
        <c:numFmt formatCode="[$$-C09]#,##0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crossAx val="59262263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117402007195597E-2"/>
          <c:y val="6.61972274372334E-2"/>
          <c:w val="0.932817963769488"/>
          <c:h val="0.841648115032297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FFFFFF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09D96">
                  <a:alpha val="21961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D18-4104-B6DA-D04C891A50A0}"/>
              </c:ext>
            </c:extLst>
          </c:dPt>
          <c:dPt>
            <c:idx val="1"/>
            <c:invertIfNegative val="0"/>
            <c:bubble3D val="0"/>
            <c:spPr>
              <a:solidFill>
                <a:srgbClr val="BA243B">
                  <a:alpha val="21961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D18-4104-B6DA-D04C891A50A0}"/>
              </c:ext>
            </c:extLst>
          </c:dPt>
          <c:dPt>
            <c:idx val="2"/>
            <c:invertIfNegative val="0"/>
            <c:bubble3D val="0"/>
            <c:spPr>
              <a:solidFill>
                <a:srgbClr val="DFB73B">
                  <a:alpha val="21961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D18-4104-B6DA-D04C891A50A0}"/>
              </c:ext>
            </c:extLst>
          </c:dPt>
          <c:dPt>
            <c:idx val="3"/>
            <c:invertIfNegative val="0"/>
            <c:bubble3D val="0"/>
            <c:spPr>
              <a:solidFill>
                <a:srgbClr val="A9C14C">
                  <a:alpha val="21961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D18-4104-B6DA-D04C891A50A0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D18-4104-B6DA-D04C891A50A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9D18-4104-B6DA-D04C891A50A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9D18-4104-B6DA-D04C891A50A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9D18-4104-B6DA-D04C891A50A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D18-4104-B6DA-D04C891A5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5"/>
        <c:overlap val="100"/>
        <c:axId val="439397984"/>
        <c:axId val="439398376"/>
      </c:barChart>
      <c:catAx>
        <c:axId val="439397984"/>
        <c:scaling>
          <c:orientation val="minMax"/>
        </c:scaling>
        <c:delete val="0"/>
        <c:axPos val="b"/>
        <c:minorGridlines>
          <c:spPr>
            <a:ln>
              <a:solidFill>
                <a:srgbClr val="DCD4CE"/>
              </a:solidFill>
              <a:prstDash val="lgDash"/>
            </a:ln>
            <a:effectLst/>
          </c:spPr>
        </c:minorGridlines>
        <c:numFmt formatCode="General" sourceLinked="1"/>
        <c:majorTickMark val="out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8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439398376"/>
        <c:crosses val="autoZero"/>
        <c:auto val="1"/>
        <c:lblAlgn val="ctr"/>
        <c:lblOffset val="100"/>
        <c:noMultiLvlLbl val="0"/>
      </c:catAx>
      <c:valAx>
        <c:axId val="439398376"/>
        <c:scaling>
          <c:orientation val="minMax"/>
          <c:max val="5"/>
        </c:scaling>
        <c:delete val="0"/>
        <c:axPos val="l"/>
        <c:minorGridlines>
          <c:spPr>
            <a:ln>
              <a:solidFill>
                <a:srgbClr val="DCD4CE"/>
              </a:solidFill>
              <a:prstDash val="lgDash"/>
            </a:ln>
            <a:effectLst/>
          </c:spPr>
        </c:min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8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endParaRPr lang="zh-CN"/>
          </a:p>
        </c:txPr>
        <c:crossAx val="439397984"/>
        <c:crosses val="autoZero"/>
        <c:crossBetween val="between"/>
        <c:minorUnit val="1"/>
      </c:valAx>
      <c:spPr>
        <a:noFill/>
        <a:ln>
          <a:solidFill>
            <a:srgbClr val="DCD4CE"/>
          </a:solidFill>
          <a:prstDash val="lgDash"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zh-CN" sz="1800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960918620511501"/>
          <c:y val="3.8040435594302202E-2"/>
          <c:w val="0.86222835599668701"/>
          <c:h val="0.8216883853863730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2014</c:v>
                </c:pt>
                <c:pt idx="2">
                  <c:v>2013</c:v>
                </c:pt>
                <c:pt idx="3">
                  <c:v>2012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D1-40F0-9DC6-AC693E64C41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2014</c:v>
                </c:pt>
                <c:pt idx="2">
                  <c:v>2013</c:v>
                </c:pt>
                <c:pt idx="3">
                  <c:v>2012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D1-40F0-9DC6-AC693E64C4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-24"/>
        <c:axId val="442882840"/>
        <c:axId val="442883232"/>
      </c:barChart>
      <c:catAx>
        <c:axId val="4428828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zh-CN"/>
          </a:p>
        </c:txPr>
        <c:crossAx val="442883232"/>
        <c:crosses val="autoZero"/>
        <c:auto val="1"/>
        <c:lblAlgn val="ctr"/>
        <c:lblOffset val="100"/>
        <c:noMultiLvlLbl val="0"/>
      </c:catAx>
      <c:valAx>
        <c:axId val="4428832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 rot="-60000000" vert="horz"/>
          <a:lstStyle/>
          <a:p>
            <a:pPr>
              <a:defRPr/>
            </a:pPr>
            <a:endParaRPr lang="zh-CN"/>
          </a:p>
        </c:txPr>
        <c:crossAx val="44288284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zh-CN" sz="1800" b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28086782409901"/>
          <c:y val="1.29887263991262E-2"/>
          <c:w val="0.60316615795107698"/>
          <c:h val="0.9047493397397410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9050">
              <a:solidFill>
                <a:schemeClr val="bg1">
                  <a:lumMod val="75000"/>
                </a:schemeClr>
              </a:solidFill>
            </a:ln>
          </c:spPr>
          <c:dPt>
            <c:idx val="0"/>
            <c:bubble3D val="0"/>
            <c:spPr>
              <a:noFill/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E8-4D69-9050-B3E0A72B8446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0E8-4D69-9050-B3E0A72B8446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0E8-4D69-9050-B3E0A72B84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28086782409901"/>
          <c:y val="1.29887263991262E-2"/>
          <c:w val="0.60316615795107698"/>
          <c:h val="0.9047493397397410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noFill/>
            <a:ln w="19050">
              <a:solidFill>
                <a:schemeClr val="bg1">
                  <a:lumMod val="75000"/>
                </a:schemeClr>
              </a:solidFill>
            </a:ln>
          </c:spPr>
          <c:dPt>
            <c:idx val="0"/>
            <c:bubble3D val="0"/>
            <c:spPr>
              <a:noFill/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378-46BB-A017-429ABF5FCD3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378-46BB-A017-429ABF5FCD32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0.64</c:v>
                </c:pt>
                <c:pt idx="1">
                  <c:v>0.36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378-46BB-A017-429ABF5FCD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28086782409901"/>
          <c:y val="1.29887263991262E-2"/>
          <c:w val="0.60316615795107698"/>
          <c:h val="0.9047493397397410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bg1">
                  <a:lumMod val="75000"/>
                </a:schemeClr>
              </a:solidFill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DAA-4576-A24F-934B9F473048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bg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DAA-4576-A24F-934B9F473048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AA-4576-A24F-934B9F4730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5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3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3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708494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6432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789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813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613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062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61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1801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AD74B-4254-4A15-B920-236F271C9A39}" type="slidenum">
              <a:rPr lang="id-ID" smtClean="0">
                <a:solidFill>
                  <a:prstClr val="black"/>
                </a:solidFill>
              </a:rPr>
              <a:t>17</a:t>
            </a:fld>
            <a:endParaRPr lang="id-ID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455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2667265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693444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2712167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4422512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845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4097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030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254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E5B46D-C0D5-427F-A599-A8625B7BEFA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467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729967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132676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08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272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746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227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2A2EFB-6695-429B-89A6-63679E002AA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3109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E6307-B339-4BB6-917D-3C2347327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072071-EDC3-4497-9CF5-D380D8263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F51E2-6110-42B6-AD1C-2A061E70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7BF-E70D-46F2-806A-019D5E9D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0F3DE-A7B7-4C33-862E-179405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8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F56CA-60B2-41D2-9BC1-9F491180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036413-0D1F-49C6-ABC3-E88B00AA9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967AC-5B2E-4CE5-B02B-28F41E91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432D6-B28E-4415-90A8-1491910D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1B169-DE41-4C59-B264-6376E14F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2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B3E7E-5BF0-4A59-8E75-85A611782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194D29-58BB-4975-B376-EF1A5BC29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8C711-39DA-4EF0-8F62-5B958554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4A974-65FE-4464-B01A-02E8F7EF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20632-8296-4676-AD40-600AE63B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88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6181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77EB-7B1C-4797-B807-1B765A216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7EB334-C061-42FA-A5AE-07BFA353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7535A-CA5C-4FEB-8741-595DAEB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168A3-DC42-4431-B2A4-33DDF8F9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EB0B5-8941-4C75-B707-5940D44E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54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5127F-20D8-4068-878F-48890575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8F518-0D22-4132-8C68-ED1D54680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F2D2F-B897-46FD-A83C-A03ED06B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671F4-D60B-47B4-BB35-3100C474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5399D-A2E8-4CAD-B3BB-26E911D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9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A8BC-975A-4B24-8DA5-BFD4085B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4331B-1258-49A7-A448-BA619BD2C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32F10-E7A1-4918-9586-614F89310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315400-E657-44A6-9431-0775D133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BE32A-A4EE-4002-9DA3-2E867BA7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5ECE8-9536-4F2A-A2C6-F24A7E3A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49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8D4C-61C7-4860-85A6-A3F6A9C4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5404-67DA-47BC-BDC7-CFE0371E0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C7319B-9EFD-4F2B-AFB4-6F8FF9B70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A08BC7-5813-4F8F-A400-9C517B3D3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A17C35-FA6D-40CF-817E-CED56FC47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908C43-40B8-47E0-BEE5-4D569B39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9C5204-5B7E-43D5-BD5A-EE4E2049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D37292-8C9A-410B-BA66-F1870002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56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604C9-D928-41DE-A839-3EAEC1FA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DAC134-AFFB-4EBC-8577-3763C771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0B644-513C-4606-84A6-087331DB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F4FFAE-F259-4982-A5E1-51E87518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7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FB671-D110-4C75-BC20-D71012F4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D5A602-2A66-4B9D-AC99-DCA045FC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DC037-E85D-4B1C-AAF2-707E2003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1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8E56B-88A9-4A63-AA39-EEC66F4B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D1967-9EA4-49D8-B47A-A4928B9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30B7C7-9F69-405B-A724-A56FFE8CF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A3FB0E-9CF1-484B-B4E7-EDED727E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58464-C1D5-4E69-91AB-FEEADBE5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4698F-D47F-464C-8A82-581E076C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CE7E5-5001-424A-AA19-22C73E29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281FE-6EDA-43D6-9015-553BF16ED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0C39A6-BBC0-4016-B558-EF17FDE3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7275C6-0447-48E4-871A-D2274E6D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F0A44-B67C-432B-AF7A-A261D75E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500BC-68D8-47FB-87BF-3CAD99BF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3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264FB-0618-4E18-959B-77CB113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F56141-EDC8-4561-B210-A15B1651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B7860-1501-44BF-BDA2-4ECAC48F4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zh-CN" altLang="en-US" smtClean="0"/>
              <a:t>2019/4/6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586E5-F721-4A39-860D-941C9E93E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DB4B5-A198-4FFC-8349-20B0234F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81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17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82A813AE-378F-4A4D-BBF9-038A65F202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99" b="200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椭圆 11">
            <a:extLst>
              <a:ext uri="{FF2B5EF4-FFF2-40B4-BE49-F238E27FC236}">
                <a16:creationId xmlns:a16="http://schemas.microsoft.com/office/drawing/2014/main" id="{3397725E-0BB5-44CC-9B80-ED69BCC194C9}"/>
              </a:ext>
            </a:extLst>
          </p:cNvPr>
          <p:cNvSpPr/>
          <p:nvPr/>
        </p:nvSpPr>
        <p:spPr>
          <a:xfrm>
            <a:off x="3211011" y="520861"/>
            <a:ext cx="5816278" cy="5816278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</a:ln>
          <a:effectLst>
            <a:innerShdw blurRad="114300">
              <a:prstClr val="black">
                <a:alpha val="81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620CC65-CD64-4FF1-9418-F8DC747A62D1}"/>
              </a:ext>
            </a:extLst>
          </p:cNvPr>
          <p:cNvSpPr txBox="1"/>
          <p:nvPr/>
        </p:nvSpPr>
        <p:spPr>
          <a:xfrm>
            <a:off x="4082374" y="1666069"/>
            <a:ext cx="407355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spc="600" dirty="0">
                <a:solidFill>
                  <a:schemeClr val="bg1"/>
                </a:solidFill>
                <a:cs typeface="+mn-ea"/>
                <a:sym typeface="+mn-lt"/>
              </a:rPr>
              <a:t>数据分析</a:t>
            </a:r>
            <a:endParaRPr lang="en-US" altLang="zh-CN" sz="7200" spc="6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zh-CN" altLang="en-US" sz="7200" spc="600" dirty="0">
                <a:solidFill>
                  <a:schemeClr val="bg1"/>
                </a:solidFill>
                <a:cs typeface="+mn-ea"/>
                <a:sym typeface="+mn-lt"/>
              </a:rPr>
              <a:t>可视化</a:t>
            </a:r>
            <a:endParaRPr lang="en-US" altLang="zh-CN" sz="7200" spc="60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altLang="zh-CN" sz="7200" spc="600">
                <a:solidFill>
                  <a:schemeClr val="bg1"/>
                </a:solidFill>
                <a:cs typeface="+mn-ea"/>
                <a:sym typeface="+mn-lt"/>
              </a:rPr>
              <a:t>PPT</a:t>
            </a:r>
            <a:r>
              <a:rPr lang="zh-CN" altLang="en-US" sz="7200" spc="600" dirty="0">
                <a:solidFill>
                  <a:schemeClr val="bg1"/>
                </a:solidFill>
                <a:cs typeface="+mn-ea"/>
                <a:sym typeface="+mn-lt"/>
              </a:rPr>
              <a:t>图表</a:t>
            </a:r>
          </a:p>
        </p:txBody>
      </p:sp>
      <p:pic>
        <p:nvPicPr>
          <p:cNvPr id="52" name="背景音乐01 (2)">
            <a:hlinkClick r:id="" action="ppaction://media"/>
            <a:extLst>
              <a:ext uri="{FF2B5EF4-FFF2-40B4-BE49-F238E27FC236}">
                <a16:creationId xmlns:a16="http://schemas.microsoft.com/office/drawing/2014/main" id="{358C0952-A73D-4EA9-8BB0-9032E07D06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734470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15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  <p:bldLst>
      <p:bldP spid="12" grpId="0" animBg="1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19868" y="1049097"/>
            <a:ext cx="4399970" cy="2933313"/>
            <a:chOff x="230126" y="2180286"/>
            <a:chExt cx="4399970" cy="2933313"/>
          </a:xfrm>
        </p:grpSpPr>
        <p:graphicFrame>
          <p:nvGraphicFramePr>
            <p:cNvPr id="9" name="图表 8"/>
            <p:cNvGraphicFramePr/>
            <p:nvPr>
              <p:extLst>
                <p:ext uri="{D42A27DB-BD31-4B8C-83A1-F6EECF244321}">
                  <p14:modId xmlns:p14="http://schemas.microsoft.com/office/powerpoint/2010/main" val="2881225646"/>
                </p:ext>
              </p:extLst>
            </p:nvPr>
          </p:nvGraphicFramePr>
          <p:xfrm>
            <a:off x="230126" y="2180286"/>
            <a:ext cx="4399970" cy="29333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7" name="TextBox 3"/>
            <p:cNvSpPr txBox="1"/>
            <p:nvPr/>
          </p:nvSpPr>
          <p:spPr>
            <a:xfrm>
              <a:off x="1828825" y="3171445"/>
              <a:ext cx="137249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60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%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763127" y="1049097"/>
            <a:ext cx="4399970" cy="2933313"/>
            <a:chOff x="230126" y="2180286"/>
            <a:chExt cx="4399970" cy="2933313"/>
          </a:xfrm>
        </p:grpSpPr>
        <p:graphicFrame>
          <p:nvGraphicFramePr>
            <p:cNvPr id="65" name="图表 64"/>
            <p:cNvGraphicFramePr/>
            <p:nvPr>
              <p:extLst/>
            </p:nvPr>
          </p:nvGraphicFramePr>
          <p:xfrm>
            <a:off x="230126" y="2180286"/>
            <a:ext cx="4399970" cy="29333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68" name="TextBox 3"/>
            <p:cNvSpPr txBox="1"/>
            <p:nvPr/>
          </p:nvSpPr>
          <p:spPr>
            <a:xfrm>
              <a:off x="1828825" y="3171445"/>
              <a:ext cx="130837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36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%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7206387" y="1049097"/>
            <a:ext cx="4399970" cy="2933313"/>
            <a:chOff x="230126" y="2180286"/>
            <a:chExt cx="4399970" cy="2933313"/>
          </a:xfrm>
        </p:grpSpPr>
        <p:graphicFrame>
          <p:nvGraphicFramePr>
            <p:cNvPr id="70" name="图表 69"/>
            <p:cNvGraphicFramePr/>
            <p:nvPr>
              <p:extLst/>
            </p:nvPr>
          </p:nvGraphicFramePr>
          <p:xfrm>
            <a:off x="230126" y="2180286"/>
            <a:ext cx="4399970" cy="29333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71" name="TextBox 3"/>
            <p:cNvSpPr txBox="1"/>
            <p:nvPr/>
          </p:nvSpPr>
          <p:spPr>
            <a:xfrm>
              <a:off x="1828825" y="3171445"/>
              <a:ext cx="135485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20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%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72" name="Freeform 571"/>
          <p:cNvSpPr>
            <a:spLocks noEditPoints="1"/>
          </p:cNvSpPr>
          <p:nvPr/>
        </p:nvSpPr>
        <p:spPr bwMode="auto">
          <a:xfrm>
            <a:off x="1912617" y="4027728"/>
            <a:ext cx="1226406" cy="914518"/>
          </a:xfrm>
          <a:custGeom>
            <a:avLst/>
            <a:gdLst>
              <a:gd name="T0" fmla="*/ 505 w 540"/>
              <a:gd name="T1" fmla="*/ 161 h 402"/>
              <a:gd name="T2" fmla="*/ 540 w 540"/>
              <a:gd name="T3" fmla="*/ 196 h 402"/>
              <a:gd name="T4" fmla="*/ 0 w 540"/>
              <a:gd name="T5" fmla="*/ 196 h 402"/>
              <a:gd name="T6" fmla="*/ 51 w 540"/>
              <a:gd name="T7" fmla="*/ 154 h 402"/>
              <a:gd name="T8" fmla="*/ 127 w 540"/>
              <a:gd name="T9" fmla="*/ 65 h 402"/>
              <a:gd name="T10" fmla="*/ 146 w 540"/>
              <a:gd name="T11" fmla="*/ 69 h 402"/>
              <a:gd name="T12" fmla="*/ 181 w 540"/>
              <a:gd name="T13" fmla="*/ 19 h 402"/>
              <a:gd name="T14" fmla="*/ 238 w 540"/>
              <a:gd name="T15" fmla="*/ 0 h 402"/>
              <a:gd name="T16" fmla="*/ 318 w 540"/>
              <a:gd name="T17" fmla="*/ 34 h 402"/>
              <a:gd name="T18" fmla="*/ 364 w 540"/>
              <a:gd name="T19" fmla="*/ 23 h 402"/>
              <a:gd name="T20" fmla="*/ 437 w 540"/>
              <a:gd name="T21" fmla="*/ 96 h 402"/>
              <a:gd name="T22" fmla="*/ 452 w 540"/>
              <a:gd name="T23" fmla="*/ 92 h 402"/>
              <a:gd name="T24" fmla="*/ 494 w 540"/>
              <a:gd name="T25" fmla="*/ 107 h 402"/>
              <a:gd name="T26" fmla="*/ 509 w 540"/>
              <a:gd name="T27" fmla="*/ 146 h 402"/>
              <a:gd name="T28" fmla="*/ 505 w 540"/>
              <a:gd name="T29" fmla="*/ 161 h 402"/>
              <a:gd name="T30" fmla="*/ 284 w 540"/>
              <a:gd name="T31" fmla="*/ 226 h 402"/>
              <a:gd name="T32" fmla="*/ 253 w 540"/>
              <a:gd name="T33" fmla="*/ 276 h 402"/>
              <a:gd name="T34" fmla="*/ 311 w 540"/>
              <a:gd name="T35" fmla="*/ 287 h 402"/>
              <a:gd name="T36" fmla="*/ 215 w 540"/>
              <a:gd name="T37" fmla="*/ 402 h 402"/>
              <a:gd name="T38" fmla="*/ 245 w 540"/>
              <a:gd name="T39" fmla="*/ 314 h 402"/>
              <a:gd name="T40" fmla="*/ 188 w 540"/>
              <a:gd name="T41" fmla="*/ 299 h 402"/>
              <a:gd name="T42" fmla="*/ 234 w 540"/>
              <a:gd name="T43" fmla="*/ 226 h 402"/>
              <a:gd name="T44" fmla="*/ 284 w 540"/>
              <a:gd name="T45" fmla="*/ 226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40" h="402">
                <a:moveTo>
                  <a:pt x="505" y="161"/>
                </a:moveTo>
                <a:cubicBezTo>
                  <a:pt x="526" y="168"/>
                  <a:pt x="537" y="180"/>
                  <a:pt x="540" y="196"/>
                </a:cubicBezTo>
                <a:cubicBezTo>
                  <a:pt x="0" y="196"/>
                  <a:pt x="0" y="196"/>
                  <a:pt x="0" y="196"/>
                </a:cubicBezTo>
                <a:cubicBezTo>
                  <a:pt x="13" y="170"/>
                  <a:pt x="30" y="156"/>
                  <a:pt x="51" y="154"/>
                </a:cubicBezTo>
                <a:cubicBezTo>
                  <a:pt x="51" y="95"/>
                  <a:pt x="76" y="65"/>
                  <a:pt x="127" y="65"/>
                </a:cubicBezTo>
                <a:cubicBezTo>
                  <a:pt x="146" y="69"/>
                  <a:pt x="146" y="69"/>
                  <a:pt x="146" y="69"/>
                </a:cubicBezTo>
                <a:cubicBezTo>
                  <a:pt x="148" y="51"/>
                  <a:pt x="160" y="34"/>
                  <a:pt x="181" y="19"/>
                </a:cubicBezTo>
                <a:cubicBezTo>
                  <a:pt x="198" y="6"/>
                  <a:pt x="217" y="0"/>
                  <a:pt x="238" y="0"/>
                </a:cubicBezTo>
                <a:cubicBezTo>
                  <a:pt x="266" y="0"/>
                  <a:pt x="292" y="11"/>
                  <a:pt x="318" y="34"/>
                </a:cubicBezTo>
                <a:cubicBezTo>
                  <a:pt x="364" y="23"/>
                  <a:pt x="364" y="23"/>
                  <a:pt x="364" y="23"/>
                </a:cubicBezTo>
                <a:cubicBezTo>
                  <a:pt x="410" y="23"/>
                  <a:pt x="434" y="47"/>
                  <a:pt x="437" y="96"/>
                </a:cubicBezTo>
                <a:cubicBezTo>
                  <a:pt x="452" y="92"/>
                  <a:pt x="452" y="92"/>
                  <a:pt x="452" y="92"/>
                </a:cubicBezTo>
                <a:cubicBezTo>
                  <a:pt x="494" y="107"/>
                  <a:pt x="494" y="107"/>
                  <a:pt x="494" y="107"/>
                </a:cubicBezTo>
                <a:cubicBezTo>
                  <a:pt x="509" y="146"/>
                  <a:pt x="509" y="146"/>
                  <a:pt x="509" y="146"/>
                </a:cubicBezTo>
                <a:cubicBezTo>
                  <a:pt x="509" y="153"/>
                  <a:pt x="507" y="158"/>
                  <a:pt x="505" y="161"/>
                </a:cubicBezTo>
                <a:moveTo>
                  <a:pt x="284" y="226"/>
                </a:moveTo>
                <a:cubicBezTo>
                  <a:pt x="253" y="276"/>
                  <a:pt x="253" y="276"/>
                  <a:pt x="253" y="276"/>
                </a:cubicBezTo>
                <a:cubicBezTo>
                  <a:pt x="311" y="287"/>
                  <a:pt x="311" y="287"/>
                  <a:pt x="311" y="287"/>
                </a:cubicBezTo>
                <a:cubicBezTo>
                  <a:pt x="215" y="402"/>
                  <a:pt x="215" y="402"/>
                  <a:pt x="215" y="402"/>
                </a:cubicBezTo>
                <a:cubicBezTo>
                  <a:pt x="245" y="314"/>
                  <a:pt x="245" y="314"/>
                  <a:pt x="245" y="314"/>
                </a:cubicBezTo>
                <a:cubicBezTo>
                  <a:pt x="188" y="299"/>
                  <a:pt x="188" y="299"/>
                  <a:pt x="188" y="299"/>
                </a:cubicBezTo>
                <a:cubicBezTo>
                  <a:pt x="234" y="226"/>
                  <a:pt x="234" y="226"/>
                  <a:pt x="234" y="226"/>
                </a:cubicBezTo>
                <a:cubicBezTo>
                  <a:pt x="284" y="226"/>
                  <a:pt x="284" y="226"/>
                  <a:pt x="284" y="226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3" name="Freeform 572"/>
          <p:cNvSpPr>
            <a:spLocks noEditPoints="1"/>
          </p:cNvSpPr>
          <p:nvPr/>
        </p:nvSpPr>
        <p:spPr bwMode="auto">
          <a:xfrm>
            <a:off x="5550410" y="3974481"/>
            <a:ext cx="1141416" cy="1021013"/>
          </a:xfrm>
          <a:custGeom>
            <a:avLst/>
            <a:gdLst>
              <a:gd name="T0" fmla="*/ 491 w 551"/>
              <a:gd name="T1" fmla="*/ 174 h 492"/>
              <a:gd name="T2" fmla="*/ 549 w 551"/>
              <a:gd name="T3" fmla="*/ 236 h 492"/>
              <a:gd name="T4" fmla="*/ 478 w 551"/>
              <a:gd name="T5" fmla="*/ 279 h 492"/>
              <a:gd name="T6" fmla="*/ 425 w 551"/>
              <a:gd name="T7" fmla="*/ 267 h 492"/>
              <a:gd name="T8" fmla="*/ 383 w 551"/>
              <a:gd name="T9" fmla="*/ 279 h 492"/>
              <a:gd name="T10" fmla="*/ 327 w 551"/>
              <a:gd name="T11" fmla="*/ 295 h 492"/>
              <a:gd name="T12" fmla="*/ 280 w 551"/>
              <a:gd name="T13" fmla="*/ 311 h 492"/>
              <a:gd name="T14" fmla="*/ 267 w 551"/>
              <a:gd name="T15" fmla="*/ 374 h 492"/>
              <a:gd name="T16" fmla="*/ 182 w 551"/>
              <a:gd name="T17" fmla="*/ 492 h 492"/>
              <a:gd name="T18" fmla="*/ 234 w 551"/>
              <a:gd name="T19" fmla="*/ 398 h 492"/>
              <a:gd name="T20" fmla="*/ 205 w 551"/>
              <a:gd name="T21" fmla="*/ 398 h 492"/>
              <a:gd name="T22" fmla="*/ 267 w 551"/>
              <a:gd name="T23" fmla="*/ 312 h 492"/>
              <a:gd name="T24" fmla="*/ 195 w 551"/>
              <a:gd name="T25" fmla="*/ 281 h 492"/>
              <a:gd name="T26" fmla="*/ 152 w 551"/>
              <a:gd name="T27" fmla="*/ 295 h 492"/>
              <a:gd name="T28" fmla="*/ 79 w 551"/>
              <a:gd name="T29" fmla="*/ 281 h 492"/>
              <a:gd name="T30" fmla="*/ 0 w 551"/>
              <a:gd name="T31" fmla="*/ 207 h 492"/>
              <a:gd name="T32" fmla="*/ 67 w 551"/>
              <a:gd name="T33" fmla="*/ 133 h 492"/>
              <a:gd name="T34" fmla="*/ 116 w 551"/>
              <a:gd name="T35" fmla="*/ 88 h 492"/>
              <a:gd name="T36" fmla="*/ 152 w 551"/>
              <a:gd name="T37" fmla="*/ 33 h 492"/>
              <a:gd name="T38" fmla="*/ 237 w 551"/>
              <a:gd name="T39" fmla="*/ 0 h 492"/>
              <a:gd name="T40" fmla="*/ 318 w 551"/>
              <a:gd name="T41" fmla="*/ 19 h 492"/>
              <a:gd name="T42" fmla="*/ 405 w 551"/>
              <a:gd name="T43" fmla="*/ 66 h 492"/>
              <a:gd name="T44" fmla="*/ 421 w 551"/>
              <a:gd name="T45" fmla="*/ 102 h 492"/>
              <a:gd name="T46" fmla="*/ 493 w 551"/>
              <a:gd name="T47" fmla="*/ 167 h 492"/>
              <a:gd name="T48" fmla="*/ 367 w 551"/>
              <a:gd name="T49" fmla="*/ 330 h 492"/>
              <a:gd name="T50" fmla="*/ 389 w 551"/>
              <a:gd name="T51" fmla="*/ 312 h 492"/>
              <a:gd name="T52" fmla="*/ 404 w 551"/>
              <a:gd name="T53" fmla="*/ 318 h 492"/>
              <a:gd name="T54" fmla="*/ 396 w 551"/>
              <a:gd name="T55" fmla="*/ 368 h 492"/>
              <a:gd name="T56" fmla="*/ 375 w 551"/>
              <a:gd name="T57" fmla="*/ 369 h 492"/>
              <a:gd name="T58" fmla="*/ 362 w 551"/>
              <a:gd name="T59" fmla="*/ 341 h 492"/>
              <a:gd name="T60" fmla="*/ 189 w 551"/>
              <a:gd name="T61" fmla="*/ 317 h 492"/>
              <a:gd name="T62" fmla="*/ 203 w 551"/>
              <a:gd name="T63" fmla="*/ 323 h 492"/>
              <a:gd name="T64" fmla="*/ 196 w 551"/>
              <a:gd name="T65" fmla="*/ 372 h 492"/>
              <a:gd name="T66" fmla="*/ 175 w 551"/>
              <a:gd name="T67" fmla="*/ 374 h 492"/>
              <a:gd name="T68" fmla="*/ 162 w 551"/>
              <a:gd name="T69" fmla="*/ 346 h 492"/>
              <a:gd name="T70" fmla="*/ 287 w 551"/>
              <a:gd name="T71" fmla="*/ 418 h 492"/>
              <a:gd name="T72" fmla="*/ 309 w 551"/>
              <a:gd name="T73" fmla="*/ 392 h 492"/>
              <a:gd name="T74" fmla="*/ 340 w 551"/>
              <a:gd name="T75" fmla="*/ 363 h 492"/>
              <a:gd name="T76" fmla="*/ 342 w 551"/>
              <a:gd name="T77" fmla="*/ 423 h 492"/>
              <a:gd name="T78" fmla="*/ 316 w 551"/>
              <a:gd name="T79" fmla="*/ 455 h 492"/>
              <a:gd name="T80" fmla="*/ 287 w 551"/>
              <a:gd name="T81" fmla="*/ 434 h 492"/>
              <a:gd name="T82" fmla="*/ 91 w 551"/>
              <a:gd name="T83" fmla="*/ 424 h 492"/>
              <a:gd name="T84" fmla="*/ 113 w 551"/>
              <a:gd name="T85" fmla="*/ 398 h 492"/>
              <a:gd name="T86" fmla="*/ 144 w 551"/>
              <a:gd name="T87" fmla="*/ 368 h 492"/>
              <a:gd name="T88" fmla="*/ 146 w 551"/>
              <a:gd name="T89" fmla="*/ 428 h 492"/>
              <a:gd name="T90" fmla="*/ 120 w 551"/>
              <a:gd name="T91" fmla="*/ 461 h 492"/>
              <a:gd name="T92" fmla="*/ 92 w 551"/>
              <a:gd name="T93" fmla="*/ 44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51" h="492">
                <a:moveTo>
                  <a:pt x="493" y="167"/>
                </a:moveTo>
                <a:cubicBezTo>
                  <a:pt x="491" y="174"/>
                  <a:pt x="491" y="174"/>
                  <a:pt x="491" y="174"/>
                </a:cubicBezTo>
                <a:cubicBezTo>
                  <a:pt x="510" y="179"/>
                  <a:pt x="525" y="187"/>
                  <a:pt x="535" y="199"/>
                </a:cubicBezTo>
                <a:cubicBezTo>
                  <a:pt x="546" y="211"/>
                  <a:pt x="551" y="223"/>
                  <a:pt x="549" y="236"/>
                </a:cubicBezTo>
                <a:cubicBezTo>
                  <a:pt x="547" y="249"/>
                  <a:pt x="539" y="259"/>
                  <a:pt x="526" y="267"/>
                </a:cubicBezTo>
                <a:cubicBezTo>
                  <a:pt x="513" y="275"/>
                  <a:pt x="497" y="279"/>
                  <a:pt x="478" y="279"/>
                </a:cubicBezTo>
                <a:cubicBezTo>
                  <a:pt x="461" y="278"/>
                  <a:pt x="461" y="278"/>
                  <a:pt x="461" y="278"/>
                </a:cubicBezTo>
                <a:cubicBezTo>
                  <a:pt x="449" y="276"/>
                  <a:pt x="437" y="272"/>
                  <a:pt x="425" y="267"/>
                </a:cubicBezTo>
                <a:cubicBezTo>
                  <a:pt x="416" y="275"/>
                  <a:pt x="405" y="280"/>
                  <a:pt x="392" y="280"/>
                </a:cubicBezTo>
                <a:cubicBezTo>
                  <a:pt x="383" y="279"/>
                  <a:pt x="383" y="279"/>
                  <a:pt x="383" y="279"/>
                </a:cubicBezTo>
                <a:cubicBezTo>
                  <a:pt x="373" y="277"/>
                  <a:pt x="363" y="272"/>
                  <a:pt x="356" y="264"/>
                </a:cubicBezTo>
                <a:cubicBezTo>
                  <a:pt x="349" y="276"/>
                  <a:pt x="339" y="287"/>
                  <a:pt x="327" y="295"/>
                </a:cubicBezTo>
                <a:cubicBezTo>
                  <a:pt x="314" y="303"/>
                  <a:pt x="300" y="308"/>
                  <a:pt x="285" y="311"/>
                </a:cubicBezTo>
                <a:cubicBezTo>
                  <a:pt x="280" y="311"/>
                  <a:pt x="280" y="311"/>
                  <a:pt x="280" y="311"/>
                </a:cubicBezTo>
                <a:cubicBezTo>
                  <a:pt x="246" y="376"/>
                  <a:pt x="246" y="376"/>
                  <a:pt x="246" y="376"/>
                </a:cubicBezTo>
                <a:cubicBezTo>
                  <a:pt x="267" y="374"/>
                  <a:pt x="267" y="374"/>
                  <a:pt x="267" y="374"/>
                </a:cubicBezTo>
                <a:cubicBezTo>
                  <a:pt x="269" y="375"/>
                  <a:pt x="269" y="375"/>
                  <a:pt x="269" y="375"/>
                </a:cubicBezTo>
                <a:cubicBezTo>
                  <a:pt x="182" y="492"/>
                  <a:pt x="182" y="492"/>
                  <a:pt x="182" y="492"/>
                </a:cubicBezTo>
                <a:cubicBezTo>
                  <a:pt x="180" y="490"/>
                  <a:pt x="180" y="490"/>
                  <a:pt x="180" y="490"/>
                </a:cubicBezTo>
                <a:cubicBezTo>
                  <a:pt x="234" y="398"/>
                  <a:pt x="234" y="398"/>
                  <a:pt x="234" y="398"/>
                </a:cubicBezTo>
                <a:cubicBezTo>
                  <a:pt x="207" y="400"/>
                  <a:pt x="207" y="400"/>
                  <a:pt x="207" y="400"/>
                </a:cubicBezTo>
                <a:cubicBezTo>
                  <a:pt x="205" y="398"/>
                  <a:pt x="205" y="398"/>
                  <a:pt x="205" y="398"/>
                </a:cubicBezTo>
                <a:cubicBezTo>
                  <a:pt x="273" y="312"/>
                  <a:pt x="273" y="312"/>
                  <a:pt x="273" y="312"/>
                </a:cubicBezTo>
                <a:cubicBezTo>
                  <a:pt x="267" y="312"/>
                  <a:pt x="267" y="312"/>
                  <a:pt x="267" y="312"/>
                </a:cubicBezTo>
                <a:cubicBezTo>
                  <a:pt x="253" y="312"/>
                  <a:pt x="239" y="309"/>
                  <a:pt x="226" y="304"/>
                </a:cubicBezTo>
                <a:cubicBezTo>
                  <a:pt x="214" y="298"/>
                  <a:pt x="204" y="291"/>
                  <a:pt x="195" y="281"/>
                </a:cubicBezTo>
                <a:cubicBezTo>
                  <a:pt x="186" y="291"/>
                  <a:pt x="174" y="296"/>
                  <a:pt x="160" y="296"/>
                </a:cubicBezTo>
                <a:cubicBezTo>
                  <a:pt x="152" y="295"/>
                  <a:pt x="152" y="295"/>
                  <a:pt x="152" y="295"/>
                </a:cubicBezTo>
                <a:cubicBezTo>
                  <a:pt x="136" y="292"/>
                  <a:pt x="125" y="284"/>
                  <a:pt x="118" y="271"/>
                </a:cubicBezTo>
                <a:cubicBezTo>
                  <a:pt x="106" y="277"/>
                  <a:pt x="93" y="281"/>
                  <a:pt x="79" y="281"/>
                </a:cubicBezTo>
                <a:cubicBezTo>
                  <a:pt x="57" y="281"/>
                  <a:pt x="38" y="273"/>
                  <a:pt x="23" y="259"/>
                </a:cubicBezTo>
                <a:cubicBezTo>
                  <a:pt x="7" y="244"/>
                  <a:pt x="0" y="227"/>
                  <a:pt x="0" y="207"/>
                </a:cubicBezTo>
                <a:cubicBezTo>
                  <a:pt x="0" y="188"/>
                  <a:pt x="6" y="172"/>
                  <a:pt x="19" y="158"/>
                </a:cubicBezTo>
                <a:cubicBezTo>
                  <a:pt x="32" y="144"/>
                  <a:pt x="48" y="136"/>
                  <a:pt x="67" y="133"/>
                </a:cubicBezTo>
                <a:cubicBezTo>
                  <a:pt x="68" y="121"/>
                  <a:pt x="73" y="110"/>
                  <a:pt x="83" y="101"/>
                </a:cubicBezTo>
                <a:cubicBezTo>
                  <a:pt x="92" y="93"/>
                  <a:pt x="104" y="88"/>
                  <a:pt x="116" y="88"/>
                </a:cubicBezTo>
                <a:cubicBezTo>
                  <a:pt x="121" y="88"/>
                  <a:pt x="126" y="89"/>
                  <a:pt x="129" y="90"/>
                </a:cubicBezTo>
                <a:cubicBezTo>
                  <a:pt x="128" y="69"/>
                  <a:pt x="135" y="50"/>
                  <a:pt x="152" y="33"/>
                </a:cubicBezTo>
                <a:cubicBezTo>
                  <a:pt x="169" y="16"/>
                  <a:pt x="191" y="6"/>
                  <a:pt x="217" y="2"/>
                </a:cubicBezTo>
                <a:cubicBezTo>
                  <a:pt x="237" y="0"/>
                  <a:pt x="237" y="0"/>
                  <a:pt x="237" y="0"/>
                </a:cubicBezTo>
                <a:cubicBezTo>
                  <a:pt x="263" y="0"/>
                  <a:pt x="285" y="7"/>
                  <a:pt x="303" y="21"/>
                </a:cubicBezTo>
                <a:cubicBezTo>
                  <a:pt x="318" y="19"/>
                  <a:pt x="318" y="19"/>
                  <a:pt x="318" y="19"/>
                </a:cubicBezTo>
                <a:cubicBezTo>
                  <a:pt x="336" y="19"/>
                  <a:pt x="354" y="24"/>
                  <a:pt x="372" y="36"/>
                </a:cubicBezTo>
                <a:cubicBezTo>
                  <a:pt x="386" y="44"/>
                  <a:pt x="397" y="54"/>
                  <a:pt x="405" y="66"/>
                </a:cubicBezTo>
                <a:cubicBezTo>
                  <a:pt x="414" y="78"/>
                  <a:pt x="418" y="90"/>
                  <a:pt x="418" y="102"/>
                </a:cubicBezTo>
                <a:cubicBezTo>
                  <a:pt x="421" y="102"/>
                  <a:pt x="421" y="102"/>
                  <a:pt x="421" y="102"/>
                </a:cubicBezTo>
                <a:cubicBezTo>
                  <a:pt x="442" y="105"/>
                  <a:pt x="460" y="113"/>
                  <a:pt x="474" y="126"/>
                </a:cubicBezTo>
                <a:cubicBezTo>
                  <a:pt x="489" y="138"/>
                  <a:pt x="495" y="152"/>
                  <a:pt x="493" y="167"/>
                </a:cubicBezTo>
                <a:moveTo>
                  <a:pt x="362" y="341"/>
                </a:moveTo>
                <a:cubicBezTo>
                  <a:pt x="362" y="337"/>
                  <a:pt x="364" y="333"/>
                  <a:pt x="367" y="330"/>
                </a:cubicBezTo>
                <a:cubicBezTo>
                  <a:pt x="380" y="320"/>
                  <a:pt x="380" y="320"/>
                  <a:pt x="380" y="320"/>
                </a:cubicBezTo>
                <a:cubicBezTo>
                  <a:pt x="389" y="312"/>
                  <a:pt x="389" y="312"/>
                  <a:pt x="389" y="312"/>
                </a:cubicBezTo>
                <a:cubicBezTo>
                  <a:pt x="404" y="296"/>
                  <a:pt x="404" y="296"/>
                  <a:pt x="404" y="296"/>
                </a:cubicBezTo>
                <a:cubicBezTo>
                  <a:pt x="404" y="318"/>
                  <a:pt x="404" y="318"/>
                  <a:pt x="404" y="318"/>
                </a:cubicBezTo>
                <a:cubicBezTo>
                  <a:pt x="404" y="323"/>
                  <a:pt x="404" y="331"/>
                  <a:pt x="405" y="345"/>
                </a:cubicBezTo>
                <a:cubicBezTo>
                  <a:pt x="405" y="355"/>
                  <a:pt x="402" y="363"/>
                  <a:pt x="396" y="368"/>
                </a:cubicBezTo>
                <a:cubicBezTo>
                  <a:pt x="393" y="370"/>
                  <a:pt x="389" y="371"/>
                  <a:pt x="385" y="371"/>
                </a:cubicBezTo>
                <a:cubicBezTo>
                  <a:pt x="375" y="369"/>
                  <a:pt x="375" y="369"/>
                  <a:pt x="375" y="369"/>
                </a:cubicBezTo>
                <a:cubicBezTo>
                  <a:pt x="368" y="366"/>
                  <a:pt x="364" y="361"/>
                  <a:pt x="362" y="354"/>
                </a:cubicBezTo>
                <a:cubicBezTo>
                  <a:pt x="360" y="350"/>
                  <a:pt x="360" y="345"/>
                  <a:pt x="362" y="341"/>
                </a:cubicBezTo>
                <a:moveTo>
                  <a:pt x="167" y="335"/>
                </a:moveTo>
                <a:cubicBezTo>
                  <a:pt x="189" y="317"/>
                  <a:pt x="189" y="317"/>
                  <a:pt x="189" y="317"/>
                </a:cubicBezTo>
                <a:cubicBezTo>
                  <a:pt x="204" y="301"/>
                  <a:pt x="204" y="301"/>
                  <a:pt x="204" y="301"/>
                </a:cubicBezTo>
                <a:cubicBezTo>
                  <a:pt x="203" y="323"/>
                  <a:pt x="203" y="323"/>
                  <a:pt x="203" y="323"/>
                </a:cubicBezTo>
                <a:cubicBezTo>
                  <a:pt x="205" y="349"/>
                  <a:pt x="205" y="349"/>
                  <a:pt x="205" y="349"/>
                </a:cubicBezTo>
                <a:cubicBezTo>
                  <a:pt x="205" y="360"/>
                  <a:pt x="202" y="367"/>
                  <a:pt x="196" y="372"/>
                </a:cubicBezTo>
                <a:cubicBezTo>
                  <a:pt x="193" y="374"/>
                  <a:pt x="190" y="376"/>
                  <a:pt x="185" y="376"/>
                </a:cubicBezTo>
                <a:cubicBezTo>
                  <a:pt x="175" y="374"/>
                  <a:pt x="175" y="374"/>
                  <a:pt x="175" y="374"/>
                </a:cubicBezTo>
                <a:cubicBezTo>
                  <a:pt x="168" y="371"/>
                  <a:pt x="164" y="366"/>
                  <a:pt x="162" y="358"/>
                </a:cubicBezTo>
                <a:cubicBezTo>
                  <a:pt x="160" y="355"/>
                  <a:pt x="160" y="351"/>
                  <a:pt x="162" y="346"/>
                </a:cubicBezTo>
                <a:cubicBezTo>
                  <a:pt x="162" y="341"/>
                  <a:pt x="164" y="338"/>
                  <a:pt x="167" y="335"/>
                </a:cubicBezTo>
                <a:moveTo>
                  <a:pt x="287" y="418"/>
                </a:moveTo>
                <a:cubicBezTo>
                  <a:pt x="288" y="413"/>
                  <a:pt x="291" y="408"/>
                  <a:pt x="294" y="405"/>
                </a:cubicBezTo>
                <a:cubicBezTo>
                  <a:pt x="309" y="392"/>
                  <a:pt x="309" y="392"/>
                  <a:pt x="309" y="392"/>
                </a:cubicBezTo>
                <a:cubicBezTo>
                  <a:pt x="322" y="382"/>
                  <a:pt x="322" y="382"/>
                  <a:pt x="322" y="382"/>
                </a:cubicBezTo>
                <a:cubicBezTo>
                  <a:pt x="340" y="363"/>
                  <a:pt x="340" y="363"/>
                  <a:pt x="340" y="363"/>
                </a:cubicBezTo>
                <a:cubicBezTo>
                  <a:pt x="340" y="390"/>
                  <a:pt x="340" y="390"/>
                  <a:pt x="340" y="390"/>
                </a:cubicBezTo>
                <a:cubicBezTo>
                  <a:pt x="340" y="395"/>
                  <a:pt x="340" y="406"/>
                  <a:pt x="342" y="423"/>
                </a:cubicBezTo>
                <a:cubicBezTo>
                  <a:pt x="342" y="436"/>
                  <a:pt x="338" y="446"/>
                  <a:pt x="330" y="451"/>
                </a:cubicBezTo>
                <a:cubicBezTo>
                  <a:pt x="326" y="454"/>
                  <a:pt x="322" y="455"/>
                  <a:pt x="316" y="455"/>
                </a:cubicBezTo>
                <a:cubicBezTo>
                  <a:pt x="304" y="453"/>
                  <a:pt x="304" y="453"/>
                  <a:pt x="304" y="453"/>
                </a:cubicBezTo>
                <a:cubicBezTo>
                  <a:pt x="296" y="449"/>
                  <a:pt x="290" y="443"/>
                  <a:pt x="287" y="434"/>
                </a:cubicBezTo>
                <a:cubicBezTo>
                  <a:pt x="286" y="429"/>
                  <a:pt x="286" y="424"/>
                  <a:pt x="287" y="418"/>
                </a:cubicBezTo>
                <a:moveTo>
                  <a:pt x="91" y="424"/>
                </a:moveTo>
                <a:cubicBezTo>
                  <a:pt x="92" y="418"/>
                  <a:pt x="95" y="414"/>
                  <a:pt x="99" y="410"/>
                </a:cubicBezTo>
                <a:cubicBezTo>
                  <a:pt x="102" y="407"/>
                  <a:pt x="107" y="403"/>
                  <a:pt x="113" y="398"/>
                </a:cubicBezTo>
                <a:cubicBezTo>
                  <a:pt x="125" y="388"/>
                  <a:pt x="125" y="388"/>
                  <a:pt x="125" y="388"/>
                </a:cubicBezTo>
                <a:cubicBezTo>
                  <a:pt x="144" y="368"/>
                  <a:pt x="144" y="368"/>
                  <a:pt x="144" y="368"/>
                </a:cubicBezTo>
                <a:cubicBezTo>
                  <a:pt x="144" y="396"/>
                  <a:pt x="144" y="396"/>
                  <a:pt x="144" y="396"/>
                </a:cubicBezTo>
                <a:cubicBezTo>
                  <a:pt x="146" y="428"/>
                  <a:pt x="146" y="428"/>
                  <a:pt x="146" y="428"/>
                </a:cubicBezTo>
                <a:cubicBezTo>
                  <a:pt x="146" y="442"/>
                  <a:pt x="142" y="451"/>
                  <a:pt x="134" y="457"/>
                </a:cubicBezTo>
                <a:cubicBezTo>
                  <a:pt x="131" y="460"/>
                  <a:pt x="126" y="461"/>
                  <a:pt x="120" y="461"/>
                </a:cubicBezTo>
                <a:cubicBezTo>
                  <a:pt x="116" y="461"/>
                  <a:pt x="112" y="460"/>
                  <a:pt x="108" y="459"/>
                </a:cubicBezTo>
                <a:cubicBezTo>
                  <a:pt x="100" y="455"/>
                  <a:pt x="94" y="449"/>
                  <a:pt x="92" y="440"/>
                </a:cubicBezTo>
                <a:cubicBezTo>
                  <a:pt x="90" y="435"/>
                  <a:pt x="90" y="430"/>
                  <a:pt x="91" y="424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4" name="Freeform 573"/>
          <p:cNvSpPr>
            <a:spLocks noEditPoints="1"/>
          </p:cNvSpPr>
          <p:nvPr/>
        </p:nvSpPr>
        <p:spPr bwMode="auto">
          <a:xfrm>
            <a:off x="9178819" y="3910279"/>
            <a:ext cx="1067687" cy="970624"/>
          </a:xfrm>
          <a:custGeom>
            <a:avLst/>
            <a:gdLst>
              <a:gd name="T0" fmla="*/ 537 w 550"/>
              <a:gd name="T1" fmla="*/ 173 h 499"/>
              <a:gd name="T2" fmla="*/ 541 w 550"/>
              <a:gd name="T3" fmla="*/ 234 h 499"/>
              <a:gd name="T4" fmla="*/ 421 w 550"/>
              <a:gd name="T5" fmla="*/ 271 h 499"/>
              <a:gd name="T6" fmla="*/ 142 w 550"/>
              <a:gd name="T7" fmla="*/ 271 h 499"/>
              <a:gd name="T8" fmla="*/ 14 w 550"/>
              <a:gd name="T9" fmla="*/ 231 h 499"/>
              <a:gd name="T10" fmla="*/ 19 w 550"/>
              <a:gd name="T11" fmla="*/ 147 h 499"/>
              <a:gd name="T12" fmla="*/ 94 w 550"/>
              <a:gd name="T13" fmla="*/ 137 h 499"/>
              <a:gd name="T14" fmla="*/ 126 w 550"/>
              <a:gd name="T15" fmla="*/ 34 h 499"/>
              <a:gd name="T16" fmla="*/ 281 w 550"/>
              <a:gd name="T17" fmla="*/ 26 h 499"/>
              <a:gd name="T18" fmla="*/ 351 w 550"/>
              <a:gd name="T19" fmla="*/ 67 h 499"/>
              <a:gd name="T20" fmla="*/ 451 w 550"/>
              <a:gd name="T21" fmla="*/ 85 h 499"/>
              <a:gd name="T22" fmla="*/ 474 w 550"/>
              <a:gd name="T23" fmla="*/ 172 h 499"/>
              <a:gd name="T24" fmla="*/ 410 w 550"/>
              <a:gd name="T25" fmla="*/ 328 h 499"/>
              <a:gd name="T26" fmla="*/ 452 w 550"/>
              <a:gd name="T27" fmla="*/ 308 h 499"/>
              <a:gd name="T28" fmla="*/ 455 w 550"/>
              <a:gd name="T29" fmla="*/ 381 h 499"/>
              <a:gd name="T30" fmla="*/ 450 w 550"/>
              <a:gd name="T31" fmla="*/ 467 h 499"/>
              <a:gd name="T32" fmla="*/ 397 w 550"/>
              <a:gd name="T33" fmla="*/ 499 h 499"/>
              <a:gd name="T34" fmla="*/ 331 w 550"/>
              <a:gd name="T35" fmla="*/ 450 h 499"/>
              <a:gd name="T36" fmla="*/ 347 w 550"/>
              <a:gd name="T37" fmla="*/ 381 h 499"/>
              <a:gd name="T38" fmla="*/ 410 w 550"/>
              <a:gd name="T39" fmla="*/ 328 h 499"/>
              <a:gd name="T40" fmla="*/ 153 w 550"/>
              <a:gd name="T41" fmla="*/ 288 h 499"/>
              <a:gd name="T42" fmla="*/ 155 w 550"/>
              <a:gd name="T43" fmla="*/ 377 h 499"/>
              <a:gd name="T44" fmla="*/ 150 w 550"/>
              <a:gd name="T45" fmla="*/ 456 h 499"/>
              <a:gd name="T46" fmla="*/ 102 w 550"/>
              <a:gd name="T47" fmla="*/ 486 h 499"/>
              <a:gd name="T48" fmla="*/ 41 w 550"/>
              <a:gd name="T49" fmla="*/ 440 h 499"/>
              <a:gd name="T50" fmla="*/ 56 w 550"/>
              <a:gd name="T51" fmla="*/ 378 h 499"/>
              <a:gd name="T52" fmla="*/ 114 w 550"/>
              <a:gd name="T53" fmla="*/ 329 h 499"/>
              <a:gd name="T54" fmla="*/ 283 w 550"/>
              <a:gd name="T55" fmla="*/ 367 h 499"/>
              <a:gd name="T56" fmla="*/ 280 w 550"/>
              <a:gd name="T57" fmla="*/ 419 h 499"/>
              <a:gd name="T58" fmla="*/ 248 w 550"/>
              <a:gd name="T59" fmla="*/ 439 h 499"/>
              <a:gd name="T60" fmla="*/ 208 w 550"/>
              <a:gd name="T61" fmla="*/ 409 h 499"/>
              <a:gd name="T62" fmla="*/ 218 w 550"/>
              <a:gd name="T63" fmla="*/ 367 h 499"/>
              <a:gd name="T64" fmla="*/ 256 w 550"/>
              <a:gd name="T65" fmla="*/ 335 h 499"/>
              <a:gd name="T66" fmla="*/ 282 w 550"/>
              <a:gd name="T67" fmla="*/ 346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50" h="499">
                <a:moveTo>
                  <a:pt x="505" y="159"/>
                </a:moveTo>
                <a:cubicBezTo>
                  <a:pt x="517" y="159"/>
                  <a:pt x="528" y="164"/>
                  <a:pt x="537" y="173"/>
                </a:cubicBezTo>
                <a:cubicBezTo>
                  <a:pt x="546" y="182"/>
                  <a:pt x="550" y="193"/>
                  <a:pt x="550" y="205"/>
                </a:cubicBezTo>
                <a:cubicBezTo>
                  <a:pt x="550" y="216"/>
                  <a:pt x="547" y="226"/>
                  <a:pt x="541" y="234"/>
                </a:cubicBezTo>
                <a:cubicBezTo>
                  <a:pt x="534" y="242"/>
                  <a:pt x="526" y="247"/>
                  <a:pt x="515" y="250"/>
                </a:cubicBezTo>
                <a:cubicBezTo>
                  <a:pt x="494" y="259"/>
                  <a:pt x="463" y="266"/>
                  <a:pt x="421" y="271"/>
                </a:cubicBezTo>
                <a:cubicBezTo>
                  <a:pt x="378" y="276"/>
                  <a:pt x="330" y="279"/>
                  <a:pt x="278" y="279"/>
                </a:cubicBezTo>
                <a:cubicBezTo>
                  <a:pt x="229" y="279"/>
                  <a:pt x="184" y="276"/>
                  <a:pt x="142" y="271"/>
                </a:cubicBezTo>
                <a:cubicBezTo>
                  <a:pt x="101" y="267"/>
                  <a:pt x="70" y="260"/>
                  <a:pt x="48" y="253"/>
                </a:cubicBezTo>
                <a:cubicBezTo>
                  <a:pt x="34" y="249"/>
                  <a:pt x="23" y="242"/>
                  <a:pt x="14" y="231"/>
                </a:cubicBezTo>
                <a:cubicBezTo>
                  <a:pt x="5" y="219"/>
                  <a:pt x="0" y="206"/>
                  <a:pt x="0" y="192"/>
                </a:cubicBezTo>
                <a:cubicBezTo>
                  <a:pt x="0" y="174"/>
                  <a:pt x="6" y="160"/>
                  <a:pt x="19" y="147"/>
                </a:cubicBezTo>
                <a:cubicBezTo>
                  <a:pt x="31" y="135"/>
                  <a:pt x="45" y="129"/>
                  <a:pt x="63" y="129"/>
                </a:cubicBezTo>
                <a:cubicBezTo>
                  <a:pt x="74" y="129"/>
                  <a:pt x="84" y="132"/>
                  <a:pt x="94" y="137"/>
                </a:cubicBezTo>
                <a:cubicBezTo>
                  <a:pt x="92" y="129"/>
                  <a:pt x="92" y="122"/>
                  <a:pt x="92" y="117"/>
                </a:cubicBezTo>
                <a:cubicBezTo>
                  <a:pt x="92" y="85"/>
                  <a:pt x="103" y="57"/>
                  <a:pt x="126" y="34"/>
                </a:cubicBezTo>
                <a:cubicBezTo>
                  <a:pt x="148" y="12"/>
                  <a:pt x="176" y="0"/>
                  <a:pt x="208" y="0"/>
                </a:cubicBezTo>
                <a:cubicBezTo>
                  <a:pt x="235" y="0"/>
                  <a:pt x="259" y="9"/>
                  <a:pt x="281" y="26"/>
                </a:cubicBezTo>
                <a:cubicBezTo>
                  <a:pt x="301" y="43"/>
                  <a:pt x="315" y="64"/>
                  <a:pt x="321" y="90"/>
                </a:cubicBezTo>
                <a:cubicBezTo>
                  <a:pt x="329" y="80"/>
                  <a:pt x="339" y="73"/>
                  <a:pt x="351" y="67"/>
                </a:cubicBezTo>
                <a:cubicBezTo>
                  <a:pt x="363" y="61"/>
                  <a:pt x="375" y="59"/>
                  <a:pt x="389" y="59"/>
                </a:cubicBezTo>
                <a:cubicBezTo>
                  <a:pt x="413" y="59"/>
                  <a:pt x="434" y="67"/>
                  <a:pt x="451" y="85"/>
                </a:cubicBezTo>
                <a:cubicBezTo>
                  <a:pt x="468" y="102"/>
                  <a:pt x="477" y="123"/>
                  <a:pt x="477" y="147"/>
                </a:cubicBezTo>
                <a:cubicBezTo>
                  <a:pt x="477" y="156"/>
                  <a:pt x="476" y="164"/>
                  <a:pt x="474" y="172"/>
                </a:cubicBezTo>
                <a:cubicBezTo>
                  <a:pt x="482" y="163"/>
                  <a:pt x="493" y="159"/>
                  <a:pt x="505" y="159"/>
                </a:cubicBezTo>
                <a:moveTo>
                  <a:pt x="410" y="328"/>
                </a:moveTo>
                <a:cubicBezTo>
                  <a:pt x="453" y="284"/>
                  <a:pt x="453" y="284"/>
                  <a:pt x="453" y="284"/>
                </a:cubicBezTo>
                <a:cubicBezTo>
                  <a:pt x="452" y="308"/>
                  <a:pt x="452" y="308"/>
                  <a:pt x="452" y="308"/>
                </a:cubicBezTo>
                <a:cubicBezTo>
                  <a:pt x="452" y="347"/>
                  <a:pt x="452" y="347"/>
                  <a:pt x="452" y="347"/>
                </a:cubicBezTo>
                <a:cubicBezTo>
                  <a:pt x="455" y="381"/>
                  <a:pt x="455" y="381"/>
                  <a:pt x="455" y="381"/>
                </a:cubicBezTo>
                <a:cubicBezTo>
                  <a:pt x="457" y="398"/>
                  <a:pt x="457" y="412"/>
                  <a:pt x="457" y="423"/>
                </a:cubicBezTo>
                <a:cubicBezTo>
                  <a:pt x="457" y="442"/>
                  <a:pt x="455" y="456"/>
                  <a:pt x="450" y="467"/>
                </a:cubicBezTo>
                <a:cubicBezTo>
                  <a:pt x="446" y="475"/>
                  <a:pt x="440" y="483"/>
                  <a:pt x="431" y="489"/>
                </a:cubicBezTo>
                <a:cubicBezTo>
                  <a:pt x="421" y="496"/>
                  <a:pt x="410" y="499"/>
                  <a:pt x="397" y="499"/>
                </a:cubicBezTo>
                <a:cubicBezTo>
                  <a:pt x="388" y="499"/>
                  <a:pt x="379" y="498"/>
                  <a:pt x="370" y="494"/>
                </a:cubicBezTo>
                <a:cubicBezTo>
                  <a:pt x="351" y="486"/>
                  <a:pt x="338" y="471"/>
                  <a:pt x="331" y="450"/>
                </a:cubicBezTo>
                <a:cubicBezTo>
                  <a:pt x="327" y="439"/>
                  <a:pt x="327" y="426"/>
                  <a:pt x="330" y="413"/>
                </a:cubicBezTo>
                <a:cubicBezTo>
                  <a:pt x="333" y="400"/>
                  <a:pt x="339" y="389"/>
                  <a:pt x="347" y="381"/>
                </a:cubicBezTo>
                <a:cubicBezTo>
                  <a:pt x="356" y="373"/>
                  <a:pt x="367" y="363"/>
                  <a:pt x="382" y="352"/>
                </a:cubicBezTo>
                <a:cubicBezTo>
                  <a:pt x="410" y="328"/>
                  <a:pt x="410" y="328"/>
                  <a:pt x="410" y="328"/>
                </a:cubicBezTo>
                <a:moveTo>
                  <a:pt x="114" y="329"/>
                </a:moveTo>
                <a:cubicBezTo>
                  <a:pt x="153" y="288"/>
                  <a:pt x="153" y="288"/>
                  <a:pt x="153" y="288"/>
                </a:cubicBezTo>
                <a:cubicBezTo>
                  <a:pt x="152" y="346"/>
                  <a:pt x="152" y="346"/>
                  <a:pt x="152" y="346"/>
                </a:cubicBezTo>
                <a:cubicBezTo>
                  <a:pt x="155" y="377"/>
                  <a:pt x="155" y="377"/>
                  <a:pt x="155" y="377"/>
                </a:cubicBezTo>
                <a:cubicBezTo>
                  <a:pt x="156" y="393"/>
                  <a:pt x="157" y="406"/>
                  <a:pt x="157" y="416"/>
                </a:cubicBezTo>
                <a:cubicBezTo>
                  <a:pt x="157" y="433"/>
                  <a:pt x="155" y="446"/>
                  <a:pt x="150" y="456"/>
                </a:cubicBezTo>
                <a:cubicBezTo>
                  <a:pt x="146" y="464"/>
                  <a:pt x="141" y="471"/>
                  <a:pt x="132" y="477"/>
                </a:cubicBezTo>
                <a:cubicBezTo>
                  <a:pt x="124" y="483"/>
                  <a:pt x="114" y="486"/>
                  <a:pt x="102" y="486"/>
                </a:cubicBezTo>
                <a:cubicBezTo>
                  <a:pt x="93" y="486"/>
                  <a:pt x="85" y="484"/>
                  <a:pt x="77" y="481"/>
                </a:cubicBezTo>
                <a:cubicBezTo>
                  <a:pt x="59" y="473"/>
                  <a:pt x="47" y="459"/>
                  <a:pt x="41" y="440"/>
                </a:cubicBezTo>
                <a:cubicBezTo>
                  <a:pt x="38" y="430"/>
                  <a:pt x="38" y="419"/>
                  <a:pt x="41" y="407"/>
                </a:cubicBezTo>
                <a:cubicBezTo>
                  <a:pt x="43" y="395"/>
                  <a:pt x="49" y="385"/>
                  <a:pt x="56" y="378"/>
                </a:cubicBezTo>
                <a:cubicBezTo>
                  <a:pt x="64" y="370"/>
                  <a:pt x="75" y="361"/>
                  <a:pt x="88" y="350"/>
                </a:cubicBezTo>
                <a:cubicBezTo>
                  <a:pt x="114" y="329"/>
                  <a:pt x="114" y="329"/>
                  <a:pt x="114" y="329"/>
                </a:cubicBezTo>
                <a:moveTo>
                  <a:pt x="282" y="346"/>
                </a:moveTo>
                <a:cubicBezTo>
                  <a:pt x="283" y="367"/>
                  <a:pt x="283" y="367"/>
                  <a:pt x="283" y="367"/>
                </a:cubicBezTo>
                <a:cubicBezTo>
                  <a:pt x="284" y="377"/>
                  <a:pt x="285" y="386"/>
                  <a:pt x="285" y="393"/>
                </a:cubicBezTo>
                <a:cubicBezTo>
                  <a:pt x="285" y="404"/>
                  <a:pt x="283" y="413"/>
                  <a:pt x="280" y="419"/>
                </a:cubicBezTo>
                <a:cubicBezTo>
                  <a:pt x="278" y="425"/>
                  <a:pt x="274" y="429"/>
                  <a:pt x="269" y="433"/>
                </a:cubicBezTo>
                <a:cubicBezTo>
                  <a:pt x="263" y="437"/>
                  <a:pt x="256" y="439"/>
                  <a:pt x="248" y="439"/>
                </a:cubicBezTo>
                <a:cubicBezTo>
                  <a:pt x="243" y="439"/>
                  <a:pt x="237" y="438"/>
                  <a:pt x="231" y="436"/>
                </a:cubicBezTo>
                <a:cubicBezTo>
                  <a:pt x="220" y="430"/>
                  <a:pt x="212" y="422"/>
                  <a:pt x="208" y="409"/>
                </a:cubicBezTo>
                <a:cubicBezTo>
                  <a:pt x="206" y="402"/>
                  <a:pt x="205" y="395"/>
                  <a:pt x="207" y="387"/>
                </a:cubicBezTo>
                <a:cubicBezTo>
                  <a:pt x="209" y="378"/>
                  <a:pt x="213" y="372"/>
                  <a:pt x="218" y="367"/>
                </a:cubicBezTo>
                <a:cubicBezTo>
                  <a:pt x="223" y="362"/>
                  <a:pt x="230" y="356"/>
                  <a:pt x="239" y="349"/>
                </a:cubicBezTo>
                <a:cubicBezTo>
                  <a:pt x="256" y="335"/>
                  <a:pt x="256" y="335"/>
                  <a:pt x="256" y="335"/>
                </a:cubicBezTo>
                <a:cubicBezTo>
                  <a:pt x="282" y="308"/>
                  <a:pt x="282" y="308"/>
                  <a:pt x="282" y="308"/>
                </a:cubicBezTo>
                <a:cubicBezTo>
                  <a:pt x="282" y="346"/>
                  <a:pt x="282" y="346"/>
                  <a:pt x="282" y="346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24F78A4-8628-4D24-BD89-7214727383BB}"/>
              </a:ext>
            </a:extLst>
          </p:cNvPr>
          <p:cNvGrpSpPr/>
          <p:nvPr/>
        </p:nvGrpSpPr>
        <p:grpSpPr>
          <a:xfrm>
            <a:off x="1629898" y="5156830"/>
            <a:ext cx="1934629" cy="1093928"/>
            <a:chOff x="468937" y="2419540"/>
            <a:chExt cx="1934629" cy="1093928"/>
          </a:xfrm>
        </p:grpSpPr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3C853A0D-8D53-4161-AE42-45169F511D0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12D8347-8DBE-46E1-B0C3-225D2329A78F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2F6EA58-2A73-44EB-9CD8-20A8131A845D}"/>
              </a:ext>
            </a:extLst>
          </p:cNvPr>
          <p:cNvGrpSpPr/>
          <p:nvPr/>
        </p:nvGrpSpPr>
        <p:grpSpPr>
          <a:xfrm>
            <a:off x="5306548" y="5156830"/>
            <a:ext cx="1934629" cy="1093928"/>
            <a:chOff x="468937" y="2419540"/>
            <a:chExt cx="1934629" cy="1093928"/>
          </a:xfrm>
        </p:grpSpPr>
        <p:sp>
          <p:nvSpPr>
            <p:cNvPr id="21" name="TextBox 18">
              <a:extLst>
                <a:ext uri="{FF2B5EF4-FFF2-40B4-BE49-F238E27FC236}">
                  <a16:creationId xmlns:a16="http://schemas.microsoft.com/office/drawing/2014/main" id="{688B1B21-83E7-4E6C-9BBD-BD0C2CE963CA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BE47AA9-45ED-4835-822A-93370CEAF528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397222C-3BC6-4CB9-943E-69F669EF36C6}"/>
              </a:ext>
            </a:extLst>
          </p:cNvPr>
          <p:cNvGrpSpPr/>
          <p:nvPr/>
        </p:nvGrpSpPr>
        <p:grpSpPr>
          <a:xfrm>
            <a:off x="8983198" y="5156830"/>
            <a:ext cx="1934629" cy="1093928"/>
            <a:chOff x="468937" y="2419540"/>
            <a:chExt cx="1934629" cy="1093928"/>
          </a:xfrm>
        </p:grpSpPr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3BBC7498-534B-4A21-81B0-0F75B51ADDB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0550F44-8D2F-495F-A761-00EC79DEBDDC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F9F0762-004B-452A-A431-A7CAC5ADBF8B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27" name="TextBox 18">
              <a:extLst>
                <a:ext uri="{FF2B5EF4-FFF2-40B4-BE49-F238E27FC236}">
                  <a16:creationId xmlns:a16="http://schemas.microsoft.com/office/drawing/2014/main" id="{95B33F7D-913F-4246-8971-D7DD51E57C24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5E2C2FC7-FE1E-4A60-8CBD-6A2280EC884D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CFED293-F62B-40DC-8B95-54566FC25D1A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0C725197-5404-4FB7-A96A-E901B8DBBD3F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39CAE77-4718-4071-9545-6A331381EE5C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F3E6E5D5-5F40-4DFC-AB94-2B59B15DE6AB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AEF7DEF8-F618-4D7A-BCA2-5C35221FD8DB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1B2F1BB-EB95-44D3-9D91-DADD71EEEC02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285E749E-48A6-45AF-A24E-B60000EBE23D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B78B71A4-3EAE-4CCF-90E8-EC623121AEC8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82B163A0-CDEB-4FE0-83F3-27399729490B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625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5"/>
          <p:cNvSpPr/>
          <p:nvPr/>
        </p:nvSpPr>
        <p:spPr bwMode="auto">
          <a:xfrm>
            <a:off x="3751075" y="1790445"/>
            <a:ext cx="4216307" cy="4206925"/>
          </a:xfrm>
          <a:custGeom>
            <a:avLst/>
            <a:gdLst>
              <a:gd name="T0" fmla="*/ 948 w 948"/>
              <a:gd name="T1" fmla="*/ 861 h 947"/>
              <a:gd name="T2" fmla="*/ 862 w 948"/>
              <a:gd name="T3" fmla="*/ 947 h 947"/>
              <a:gd name="T4" fmla="*/ 86 w 948"/>
              <a:gd name="T5" fmla="*/ 947 h 947"/>
              <a:gd name="T6" fmla="*/ 0 w 948"/>
              <a:gd name="T7" fmla="*/ 861 h 947"/>
              <a:gd name="T8" fmla="*/ 0 w 948"/>
              <a:gd name="T9" fmla="*/ 86 h 947"/>
              <a:gd name="T10" fmla="*/ 86 w 948"/>
              <a:gd name="T11" fmla="*/ 0 h 947"/>
              <a:gd name="T12" fmla="*/ 862 w 948"/>
              <a:gd name="T13" fmla="*/ 0 h 947"/>
              <a:gd name="T14" fmla="*/ 948 w 948"/>
              <a:gd name="T15" fmla="*/ 86 h 947"/>
              <a:gd name="T16" fmla="*/ 948 w 948"/>
              <a:gd name="T17" fmla="*/ 861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48" h="947">
                <a:moveTo>
                  <a:pt x="948" y="861"/>
                </a:moveTo>
                <a:cubicBezTo>
                  <a:pt x="948" y="909"/>
                  <a:pt x="909" y="947"/>
                  <a:pt x="862" y="947"/>
                </a:cubicBezTo>
                <a:cubicBezTo>
                  <a:pt x="86" y="947"/>
                  <a:pt x="86" y="947"/>
                  <a:pt x="86" y="947"/>
                </a:cubicBezTo>
                <a:cubicBezTo>
                  <a:pt x="38" y="947"/>
                  <a:pt x="0" y="909"/>
                  <a:pt x="0" y="861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38"/>
                  <a:pt x="38" y="0"/>
                  <a:pt x="86" y="0"/>
                </a:cubicBezTo>
                <a:cubicBezTo>
                  <a:pt x="862" y="0"/>
                  <a:pt x="862" y="0"/>
                  <a:pt x="862" y="0"/>
                </a:cubicBezTo>
                <a:cubicBezTo>
                  <a:pt x="909" y="0"/>
                  <a:pt x="948" y="38"/>
                  <a:pt x="948" y="86"/>
                </a:cubicBezTo>
                <a:lnTo>
                  <a:pt x="948" y="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aphicFrame>
        <p:nvGraphicFramePr>
          <p:cNvPr id="12" name="图表 11"/>
          <p:cNvGraphicFramePr/>
          <p:nvPr>
            <p:extLst>
              <p:ext uri="{D42A27DB-BD31-4B8C-83A1-F6EECF244321}">
                <p14:modId xmlns:p14="http://schemas.microsoft.com/office/powerpoint/2010/main" val="1243442402"/>
              </p:ext>
            </p:extLst>
          </p:nvPr>
        </p:nvGraphicFramePr>
        <p:xfrm>
          <a:off x="3345780" y="2218275"/>
          <a:ext cx="5026895" cy="3351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5"/>
          <p:cNvSpPr>
            <a:spLocks noChangeArrowheads="1"/>
          </p:cNvSpPr>
          <p:nvPr/>
        </p:nvSpPr>
        <p:spPr bwMode="auto">
          <a:xfrm>
            <a:off x="5398058" y="3432738"/>
            <a:ext cx="922338" cy="922338"/>
          </a:xfrm>
          <a:prstGeom prst="ellipse">
            <a:avLst/>
          </a:prstGeom>
          <a:solidFill>
            <a:srgbClr val="6750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Freeform 60"/>
          <p:cNvSpPr/>
          <p:nvPr/>
        </p:nvSpPr>
        <p:spPr bwMode="auto">
          <a:xfrm>
            <a:off x="3976369" y="2794563"/>
            <a:ext cx="623888" cy="638175"/>
          </a:xfrm>
          <a:custGeom>
            <a:avLst/>
            <a:gdLst>
              <a:gd name="T0" fmla="*/ 393 w 393"/>
              <a:gd name="T1" fmla="*/ 396 h 402"/>
              <a:gd name="T2" fmla="*/ 228 w 393"/>
              <a:gd name="T3" fmla="*/ 0 h 402"/>
              <a:gd name="T4" fmla="*/ 0 w 393"/>
              <a:gd name="T5" fmla="*/ 0 h 402"/>
              <a:gd name="T6" fmla="*/ 0 w 393"/>
              <a:gd name="T7" fmla="*/ 13 h 402"/>
              <a:gd name="T8" fmla="*/ 222 w 393"/>
              <a:gd name="T9" fmla="*/ 13 h 402"/>
              <a:gd name="T10" fmla="*/ 380 w 393"/>
              <a:gd name="T11" fmla="*/ 402 h 402"/>
              <a:gd name="T12" fmla="*/ 393 w 393"/>
              <a:gd name="T13" fmla="*/ 396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3" h="402">
                <a:moveTo>
                  <a:pt x="393" y="396"/>
                </a:moveTo>
                <a:lnTo>
                  <a:pt x="228" y="0"/>
                </a:lnTo>
                <a:lnTo>
                  <a:pt x="0" y="0"/>
                </a:lnTo>
                <a:lnTo>
                  <a:pt x="0" y="13"/>
                </a:lnTo>
                <a:lnTo>
                  <a:pt x="222" y="13"/>
                </a:lnTo>
                <a:lnTo>
                  <a:pt x="380" y="402"/>
                </a:lnTo>
                <a:lnTo>
                  <a:pt x="393" y="396"/>
                </a:lnTo>
                <a:close/>
              </a:path>
            </a:pathLst>
          </a:custGeom>
          <a:solidFill>
            <a:srgbClr val="67504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Freeform 61"/>
          <p:cNvSpPr/>
          <p:nvPr/>
        </p:nvSpPr>
        <p:spPr bwMode="auto">
          <a:xfrm>
            <a:off x="4346990" y="5042275"/>
            <a:ext cx="836613" cy="628650"/>
          </a:xfrm>
          <a:custGeom>
            <a:avLst/>
            <a:gdLst>
              <a:gd name="T0" fmla="*/ 521 w 527"/>
              <a:gd name="T1" fmla="*/ 0 h 396"/>
              <a:gd name="T2" fmla="*/ 292 w 527"/>
              <a:gd name="T3" fmla="*/ 383 h 396"/>
              <a:gd name="T4" fmla="*/ 0 w 527"/>
              <a:gd name="T5" fmla="*/ 383 h 396"/>
              <a:gd name="T6" fmla="*/ 0 w 527"/>
              <a:gd name="T7" fmla="*/ 396 h 396"/>
              <a:gd name="T8" fmla="*/ 298 w 527"/>
              <a:gd name="T9" fmla="*/ 396 h 396"/>
              <a:gd name="T10" fmla="*/ 527 w 527"/>
              <a:gd name="T11" fmla="*/ 7 h 396"/>
              <a:gd name="T12" fmla="*/ 521 w 527"/>
              <a:gd name="T13" fmla="*/ 0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7" h="396">
                <a:moveTo>
                  <a:pt x="521" y="0"/>
                </a:moveTo>
                <a:lnTo>
                  <a:pt x="292" y="383"/>
                </a:lnTo>
                <a:lnTo>
                  <a:pt x="0" y="383"/>
                </a:lnTo>
                <a:lnTo>
                  <a:pt x="0" y="396"/>
                </a:lnTo>
                <a:lnTo>
                  <a:pt x="298" y="396"/>
                </a:lnTo>
                <a:lnTo>
                  <a:pt x="527" y="7"/>
                </a:lnTo>
                <a:lnTo>
                  <a:pt x="521" y="0"/>
                </a:lnTo>
                <a:close/>
              </a:path>
            </a:pathLst>
          </a:custGeom>
          <a:solidFill>
            <a:srgbClr val="67504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885189" y="2423644"/>
            <a:ext cx="753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25%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4262602" y="5260671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64%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Freeform 32"/>
          <p:cNvSpPr/>
          <p:nvPr/>
        </p:nvSpPr>
        <p:spPr bwMode="auto">
          <a:xfrm flipH="1">
            <a:off x="4702110" y="2279511"/>
            <a:ext cx="537924" cy="628650"/>
          </a:xfrm>
          <a:custGeom>
            <a:avLst/>
            <a:gdLst>
              <a:gd name="T0" fmla="*/ 6 w 362"/>
              <a:gd name="T1" fmla="*/ 396 h 396"/>
              <a:gd name="T2" fmla="*/ 140 w 362"/>
              <a:gd name="T3" fmla="*/ 6 h 396"/>
              <a:gd name="T4" fmla="*/ 362 w 362"/>
              <a:gd name="T5" fmla="*/ 6 h 396"/>
              <a:gd name="T6" fmla="*/ 362 w 362"/>
              <a:gd name="T7" fmla="*/ 0 h 396"/>
              <a:gd name="T8" fmla="*/ 133 w 362"/>
              <a:gd name="T9" fmla="*/ 0 h 396"/>
              <a:gd name="T10" fmla="*/ 0 w 362"/>
              <a:gd name="T11" fmla="*/ 389 h 396"/>
              <a:gd name="T12" fmla="*/ 6 w 362"/>
              <a:gd name="T13" fmla="*/ 39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2" h="396">
                <a:moveTo>
                  <a:pt x="6" y="396"/>
                </a:moveTo>
                <a:lnTo>
                  <a:pt x="140" y="6"/>
                </a:lnTo>
                <a:lnTo>
                  <a:pt x="362" y="6"/>
                </a:lnTo>
                <a:lnTo>
                  <a:pt x="362" y="0"/>
                </a:lnTo>
                <a:lnTo>
                  <a:pt x="133" y="0"/>
                </a:lnTo>
                <a:lnTo>
                  <a:pt x="0" y="389"/>
                </a:lnTo>
                <a:lnTo>
                  <a:pt x="6" y="396"/>
                </a:lnTo>
                <a:close/>
              </a:path>
            </a:pathLst>
          </a:custGeom>
          <a:solidFill>
            <a:srgbClr val="3E3A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594320" y="1905652"/>
            <a:ext cx="558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11%</a:t>
            </a:r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AC23A0E-BD75-4C7E-976D-831C6724E397}"/>
              </a:ext>
            </a:extLst>
          </p:cNvPr>
          <p:cNvGrpSpPr/>
          <p:nvPr/>
        </p:nvGrpSpPr>
        <p:grpSpPr>
          <a:xfrm>
            <a:off x="1210798" y="4354190"/>
            <a:ext cx="1934629" cy="1093928"/>
            <a:chOff x="468937" y="2419540"/>
            <a:chExt cx="1934629" cy="109392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0467F6C-3664-42C6-A137-89E867A2ED01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DBC83BA-1167-4EFD-A272-AA189DB8DC6C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00AB38E-F09B-449D-B57E-80BFBFD2FEEC}"/>
              </a:ext>
            </a:extLst>
          </p:cNvPr>
          <p:cNvGrpSpPr/>
          <p:nvPr/>
        </p:nvGrpSpPr>
        <p:grpSpPr>
          <a:xfrm>
            <a:off x="1210798" y="2506340"/>
            <a:ext cx="1934629" cy="1093928"/>
            <a:chOff x="468937" y="2419540"/>
            <a:chExt cx="1934629" cy="1093928"/>
          </a:xfrm>
        </p:grpSpPr>
        <p:sp>
          <p:nvSpPr>
            <p:cNvPr id="31" name="TextBox 18">
              <a:extLst>
                <a:ext uri="{FF2B5EF4-FFF2-40B4-BE49-F238E27FC236}">
                  <a16:creationId xmlns:a16="http://schemas.microsoft.com/office/drawing/2014/main" id="{130BC831-2850-4C40-96A9-A89A1B8B4B0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ADB18E7-202F-4054-B2CF-2F664DA6B4F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411AE47-5D6D-4E6F-B31C-0A6C8AF4A73F}"/>
              </a:ext>
            </a:extLst>
          </p:cNvPr>
          <p:cNvGrpSpPr/>
          <p:nvPr/>
        </p:nvGrpSpPr>
        <p:grpSpPr>
          <a:xfrm>
            <a:off x="8849848" y="4354190"/>
            <a:ext cx="1934629" cy="1093928"/>
            <a:chOff x="468937" y="2419540"/>
            <a:chExt cx="1934629" cy="1093928"/>
          </a:xfrm>
        </p:grpSpPr>
        <p:sp>
          <p:nvSpPr>
            <p:cNvPr id="34" name="TextBox 18">
              <a:extLst>
                <a:ext uri="{FF2B5EF4-FFF2-40B4-BE49-F238E27FC236}">
                  <a16:creationId xmlns:a16="http://schemas.microsoft.com/office/drawing/2014/main" id="{A62849BA-89DB-4B8D-8D0D-B14F65B48FB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DE0F8C0-D8DD-409C-9319-50E0E53D9A09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0CB8E5B0-B535-42D8-BA02-197C2F81F77C}"/>
              </a:ext>
            </a:extLst>
          </p:cNvPr>
          <p:cNvGrpSpPr/>
          <p:nvPr/>
        </p:nvGrpSpPr>
        <p:grpSpPr>
          <a:xfrm>
            <a:off x="8849848" y="2506340"/>
            <a:ext cx="1934629" cy="1093928"/>
            <a:chOff x="468937" y="2419540"/>
            <a:chExt cx="1934629" cy="1093928"/>
          </a:xfrm>
        </p:grpSpPr>
        <p:sp>
          <p:nvSpPr>
            <p:cNvPr id="37" name="TextBox 18">
              <a:extLst>
                <a:ext uri="{FF2B5EF4-FFF2-40B4-BE49-F238E27FC236}">
                  <a16:creationId xmlns:a16="http://schemas.microsoft.com/office/drawing/2014/main" id="{2EF8A23E-3622-4E45-B69F-B90DD2B52A4C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4C4974F7-54F3-4455-BA7B-617E9C4452E0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DED96D6-4088-4359-8A7D-AE5FBC3069BE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DC516282-24D5-4735-9800-E19FB4F5AD34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25E29207-A9AA-4235-9CFF-03047D22EF0D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C8532830-8010-4494-86BE-204E527B4127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A46066F9-3649-4DAC-9E3C-5E0ED78B732A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D5562261-E286-4F24-B569-C18622B5E1EA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E0A28A17-504B-487E-A90E-60BF465564F0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57D96272-856E-40A8-A74E-61D330AAF0AC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6238B913-4BDF-4ED0-BC58-0A6784B56B79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F034B251-4463-4A0C-B355-9F27EB89DE64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E65DA42F-26DC-4D8A-BFC5-A9484899C0BB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FC36EC3D-518E-4448-A9B9-7B9AC57F30F4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4611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P spid="15" grpId="0" animBg="1"/>
      <p:bldP spid="45" grpId="0" animBg="1"/>
      <p:bldP spid="46" grpId="0" animBg="1"/>
      <p:bldP spid="47" grpId="0"/>
      <p:bldP spid="48" grpId="0"/>
      <p:bldP spid="49" grpId="0" animBg="1"/>
      <p:bldP spid="5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789363" y="1033463"/>
            <a:ext cx="3589338" cy="3589338"/>
          </a:xfrm>
          <a:prstGeom prst="ellipse">
            <a:avLst/>
          </a:pr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7"/>
          <p:cNvSpPr/>
          <p:nvPr/>
        </p:nvSpPr>
        <p:spPr bwMode="auto">
          <a:xfrm>
            <a:off x="6266656" y="4383497"/>
            <a:ext cx="1747838" cy="2130425"/>
          </a:xfrm>
          <a:custGeom>
            <a:avLst/>
            <a:gdLst>
              <a:gd name="T0" fmla="*/ 0 w 1101"/>
              <a:gd name="T1" fmla="*/ 161 h 1342"/>
              <a:gd name="T2" fmla="*/ 846 w 1101"/>
              <a:gd name="T3" fmla="*/ 1342 h 1342"/>
              <a:gd name="T4" fmla="*/ 1101 w 1101"/>
              <a:gd name="T5" fmla="*/ 1167 h 1342"/>
              <a:gd name="T6" fmla="*/ 282 w 1101"/>
              <a:gd name="T7" fmla="*/ 0 h 1342"/>
              <a:gd name="T8" fmla="*/ 0 w 1101"/>
              <a:gd name="T9" fmla="*/ 161 h 1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01" h="1342">
                <a:moveTo>
                  <a:pt x="0" y="161"/>
                </a:moveTo>
                <a:lnTo>
                  <a:pt x="846" y="1342"/>
                </a:lnTo>
                <a:lnTo>
                  <a:pt x="1101" y="1167"/>
                </a:lnTo>
                <a:lnTo>
                  <a:pt x="282" y="0"/>
                </a:lnTo>
                <a:lnTo>
                  <a:pt x="0" y="161"/>
                </a:lnTo>
                <a:close/>
              </a:path>
            </a:pathLst>
          </a:custGeom>
          <a:solidFill>
            <a:srgbClr val="6750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5494338" y="1136650"/>
            <a:ext cx="95250" cy="842963"/>
          </a:xfrm>
          <a:prstGeom prst="rect">
            <a:avLst/>
          </a:pr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Rectangle 17"/>
          <p:cNvSpPr>
            <a:spLocks noChangeArrowheads="1"/>
          </p:cNvSpPr>
          <p:nvPr/>
        </p:nvSpPr>
        <p:spPr bwMode="auto">
          <a:xfrm>
            <a:off x="5494338" y="3705225"/>
            <a:ext cx="95250" cy="841375"/>
          </a:xfrm>
          <a:prstGeom prst="rect">
            <a:avLst/>
          </a:pr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18"/>
          <p:cNvSpPr/>
          <p:nvPr/>
        </p:nvSpPr>
        <p:spPr bwMode="auto">
          <a:xfrm>
            <a:off x="4283075" y="3368675"/>
            <a:ext cx="663575" cy="661988"/>
          </a:xfrm>
          <a:custGeom>
            <a:avLst/>
            <a:gdLst>
              <a:gd name="T0" fmla="*/ 43 w 418"/>
              <a:gd name="T1" fmla="*/ 417 h 417"/>
              <a:gd name="T2" fmla="*/ 0 w 418"/>
              <a:gd name="T3" fmla="*/ 375 h 417"/>
              <a:gd name="T4" fmla="*/ 375 w 418"/>
              <a:gd name="T5" fmla="*/ 0 h 417"/>
              <a:gd name="T6" fmla="*/ 418 w 418"/>
              <a:gd name="T7" fmla="*/ 42 h 417"/>
              <a:gd name="T8" fmla="*/ 43 w 418"/>
              <a:gd name="T9" fmla="*/ 417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8" h="417">
                <a:moveTo>
                  <a:pt x="43" y="417"/>
                </a:moveTo>
                <a:lnTo>
                  <a:pt x="0" y="375"/>
                </a:lnTo>
                <a:lnTo>
                  <a:pt x="375" y="0"/>
                </a:lnTo>
                <a:lnTo>
                  <a:pt x="418" y="42"/>
                </a:lnTo>
                <a:lnTo>
                  <a:pt x="43" y="417"/>
                </a:lnTo>
                <a:close/>
              </a:path>
            </a:pathLst>
          </a:cu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Freeform 19"/>
          <p:cNvSpPr/>
          <p:nvPr/>
        </p:nvSpPr>
        <p:spPr bwMode="auto">
          <a:xfrm>
            <a:off x="6169025" y="3378200"/>
            <a:ext cx="663575" cy="663575"/>
          </a:xfrm>
          <a:custGeom>
            <a:avLst/>
            <a:gdLst>
              <a:gd name="T0" fmla="*/ 418 w 418"/>
              <a:gd name="T1" fmla="*/ 375 h 418"/>
              <a:gd name="T2" fmla="*/ 375 w 418"/>
              <a:gd name="T3" fmla="*/ 418 h 418"/>
              <a:gd name="T4" fmla="*/ 0 w 418"/>
              <a:gd name="T5" fmla="*/ 43 h 418"/>
              <a:gd name="T6" fmla="*/ 43 w 418"/>
              <a:gd name="T7" fmla="*/ 0 h 418"/>
              <a:gd name="T8" fmla="*/ 418 w 418"/>
              <a:gd name="T9" fmla="*/ 375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8" h="418">
                <a:moveTo>
                  <a:pt x="418" y="375"/>
                </a:moveTo>
                <a:lnTo>
                  <a:pt x="375" y="418"/>
                </a:lnTo>
                <a:lnTo>
                  <a:pt x="0" y="43"/>
                </a:lnTo>
                <a:lnTo>
                  <a:pt x="43" y="0"/>
                </a:lnTo>
                <a:lnTo>
                  <a:pt x="418" y="375"/>
                </a:lnTo>
                <a:close/>
              </a:path>
            </a:pathLst>
          </a:cu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>
            <a:off x="4294188" y="1665288"/>
            <a:ext cx="663575" cy="658813"/>
          </a:xfrm>
          <a:custGeom>
            <a:avLst/>
            <a:gdLst>
              <a:gd name="T0" fmla="*/ 43 w 418"/>
              <a:gd name="T1" fmla="*/ 0 h 415"/>
              <a:gd name="T2" fmla="*/ 0 w 418"/>
              <a:gd name="T3" fmla="*/ 42 h 415"/>
              <a:gd name="T4" fmla="*/ 375 w 418"/>
              <a:gd name="T5" fmla="*/ 415 h 415"/>
              <a:gd name="T6" fmla="*/ 418 w 418"/>
              <a:gd name="T7" fmla="*/ 372 h 415"/>
              <a:gd name="T8" fmla="*/ 43 w 418"/>
              <a:gd name="T9" fmla="*/ 0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8" h="415">
                <a:moveTo>
                  <a:pt x="43" y="0"/>
                </a:moveTo>
                <a:lnTo>
                  <a:pt x="0" y="42"/>
                </a:lnTo>
                <a:lnTo>
                  <a:pt x="375" y="415"/>
                </a:lnTo>
                <a:lnTo>
                  <a:pt x="418" y="372"/>
                </a:lnTo>
                <a:lnTo>
                  <a:pt x="43" y="0"/>
                </a:lnTo>
                <a:close/>
              </a:path>
            </a:pathLst>
          </a:cu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21"/>
          <p:cNvSpPr/>
          <p:nvPr/>
        </p:nvSpPr>
        <p:spPr bwMode="auto">
          <a:xfrm>
            <a:off x="6159500" y="1549400"/>
            <a:ext cx="661988" cy="657225"/>
          </a:xfrm>
          <a:custGeom>
            <a:avLst/>
            <a:gdLst>
              <a:gd name="T0" fmla="*/ 417 w 417"/>
              <a:gd name="T1" fmla="*/ 41 h 414"/>
              <a:gd name="T2" fmla="*/ 375 w 417"/>
              <a:gd name="T3" fmla="*/ 0 h 414"/>
              <a:gd name="T4" fmla="*/ 0 w 417"/>
              <a:gd name="T5" fmla="*/ 371 h 414"/>
              <a:gd name="T6" fmla="*/ 42 w 417"/>
              <a:gd name="T7" fmla="*/ 414 h 414"/>
              <a:gd name="T8" fmla="*/ 417 w 417"/>
              <a:gd name="T9" fmla="*/ 41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7" h="414">
                <a:moveTo>
                  <a:pt x="417" y="41"/>
                </a:moveTo>
                <a:lnTo>
                  <a:pt x="375" y="0"/>
                </a:lnTo>
                <a:lnTo>
                  <a:pt x="0" y="371"/>
                </a:lnTo>
                <a:lnTo>
                  <a:pt x="42" y="414"/>
                </a:lnTo>
                <a:lnTo>
                  <a:pt x="417" y="41"/>
                </a:lnTo>
                <a:close/>
              </a:path>
            </a:pathLst>
          </a:cu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Rectangle 22"/>
          <p:cNvSpPr>
            <a:spLocks noChangeArrowheads="1"/>
          </p:cNvSpPr>
          <p:nvPr/>
        </p:nvSpPr>
        <p:spPr bwMode="auto">
          <a:xfrm>
            <a:off x="6421438" y="2735263"/>
            <a:ext cx="841375" cy="95250"/>
          </a:xfrm>
          <a:prstGeom prst="rect">
            <a:avLst/>
          </a:pr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Rectangle 23"/>
          <p:cNvSpPr>
            <a:spLocks noChangeArrowheads="1"/>
          </p:cNvSpPr>
          <p:nvPr/>
        </p:nvSpPr>
        <p:spPr bwMode="auto">
          <a:xfrm>
            <a:off x="3906838" y="2735263"/>
            <a:ext cx="841375" cy="95250"/>
          </a:xfrm>
          <a:prstGeom prst="rect">
            <a:avLst/>
          </a:prstGeom>
          <a:solidFill>
            <a:srgbClr val="F8F4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24"/>
          <p:cNvSpPr/>
          <p:nvPr/>
        </p:nvSpPr>
        <p:spPr bwMode="auto">
          <a:xfrm>
            <a:off x="4876800" y="1690688"/>
            <a:ext cx="1485900" cy="2078038"/>
          </a:xfrm>
          <a:custGeom>
            <a:avLst/>
            <a:gdLst>
              <a:gd name="T0" fmla="*/ 0 w 1116"/>
              <a:gd name="T1" fmla="*/ 888 h 1560"/>
              <a:gd name="T2" fmla="*/ 1116 w 1116"/>
              <a:gd name="T3" fmla="*/ 852 h 1560"/>
              <a:gd name="T4" fmla="*/ 0 w 1116"/>
              <a:gd name="T5" fmla="*/ 888 h 1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16" h="1560">
                <a:moveTo>
                  <a:pt x="0" y="888"/>
                </a:moveTo>
                <a:cubicBezTo>
                  <a:pt x="0" y="888"/>
                  <a:pt x="480" y="0"/>
                  <a:pt x="1116" y="852"/>
                </a:cubicBezTo>
                <a:cubicBezTo>
                  <a:pt x="1116" y="852"/>
                  <a:pt x="600" y="1560"/>
                  <a:pt x="0" y="888"/>
                </a:cubicBezTo>
                <a:close/>
              </a:path>
            </a:pathLst>
          </a:custGeom>
          <a:noFill/>
          <a:ln w="42863" cap="flat">
            <a:solidFill>
              <a:srgbClr val="675046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Oval 25"/>
          <p:cNvSpPr>
            <a:spLocks noChangeArrowheads="1"/>
          </p:cNvSpPr>
          <p:nvPr/>
        </p:nvSpPr>
        <p:spPr bwMode="auto">
          <a:xfrm>
            <a:off x="5173663" y="2330450"/>
            <a:ext cx="917575" cy="915988"/>
          </a:xfrm>
          <a:prstGeom prst="ellipse">
            <a:avLst/>
          </a:prstGeom>
          <a:solidFill>
            <a:srgbClr val="6750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Oval 26"/>
          <p:cNvSpPr>
            <a:spLocks noChangeArrowheads="1"/>
          </p:cNvSpPr>
          <p:nvPr/>
        </p:nvSpPr>
        <p:spPr bwMode="auto">
          <a:xfrm>
            <a:off x="5334000" y="2479675"/>
            <a:ext cx="617538" cy="617538"/>
          </a:xfrm>
          <a:prstGeom prst="ellipse">
            <a:avLst/>
          </a:prstGeom>
          <a:solidFill>
            <a:srgbClr val="4E89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Oval 27"/>
          <p:cNvSpPr>
            <a:spLocks noChangeArrowheads="1"/>
          </p:cNvSpPr>
          <p:nvPr/>
        </p:nvSpPr>
        <p:spPr bwMode="auto">
          <a:xfrm>
            <a:off x="5494338" y="2624138"/>
            <a:ext cx="330200" cy="330200"/>
          </a:xfrm>
          <a:prstGeom prst="ellipse">
            <a:avLst/>
          </a:prstGeom>
          <a:solidFill>
            <a:srgbClr val="6750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Line 28"/>
          <p:cNvSpPr>
            <a:spLocks noChangeShapeType="1"/>
          </p:cNvSpPr>
          <p:nvPr/>
        </p:nvSpPr>
        <p:spPr bwMode="auto">
          <a:xfrm flipH="1" flipV="1">
            <a:off x="4791075" y="2511425"/>
            <a:ext cx="192088" cy="203200"/>
          </a:xfrm>
          <a:prstGeom prst="line">
            <a:avLst/>
          </a:prstGeom>
          <a:noFill/>
          <a:ln w="42863" cap="flat">
            <a:solidFill>
              <a:srgbClr val="675046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Line 29"/>
          <p:cNvSpPr>
            <a:spLocks noChangeShapeType="1"/>
          </p:cNvSpPr>
          <p:nvPr/>
        </p:nvSpPr>
        <p:spPr bwMode="auto">
          <a:xfrm flipH="1" flipV="1">
            <a:off x="5153025" y="2224088"/>
            <a:ext cx="169863" cy="192088"/>
          </a:xfrm>
          <a:prstGeom prst="line">
            <a:avLst/>
          </a:prstGeom>
          <a:noFill/>
          <a:ln w="42863" cap="flat">
            <a:solidFill>
              <a:srgbClr val="675046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Line 30"/>
          <p:cNvSpPr>
            <a:spLocks noChangeShapeType="1"/>
          </p:cNvSpPr>
          <p:nvPr/>
        </p:nvSpPr>
        <p:spPr bwMode="auto">
          <a:xfrm flipV="1">
            <a:off x="5695950" y="2085975"/>
            <a:ext cx="65088" cy="233363"/>
          </a:xfrm>
          <a:prstGeom prst="line">
            <a:avLst/>
          </a:prstGeom>
          <a:noFill/>
          <a:ln w="42863" cap="flat">
            <a:solidFill>
              <a:srgbClr val="675046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Line 31"/>
          <p:cNvSpPr>
            <a:spLocks noChangeShapeType="1"/>
          </p:cNvSpPr>
          <p:nvPr/>
        </p:nvSpPr>
        <p:spPr bwMode="auto">
          <a:xfrm flipV="1">
            <a:off x="6197600" y="2479675"/>
            <a:ext cx="138113" cy="138113"/>
          </a:xfrm>
          <a:prstGeom prst="line">
            <a:avLst/>
          </a:prstGeom>
          <a:noFill/>
          <a:ln w="42863" cap="flat">
            <a:solidFill>
              <a:srgbClr val="675046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aphicFrame>
        <p:nvGraphicFramePr>
          <p:cNvPr id="52" name="图表 51"/>
          <p:cNvGraphicFramePr/>
          <p:nvPr>
            <p:extLst>
              <p:ext uri="{D42A27DB-BD31-4B8C-83A1-F6EECF244321}">
                <p14:modId xmlns:p14="http://schemas.microsoft.com/office/powerpoint/2010/main" val="3958405674"/>
              </p:ext>
            </p:extLst>
          </p:nvPr>
        </p:nvGraphicFramePr>
        <p:xfrm>
          <a:off x="2557738" y="627839"/>
          <a:ext cx="6276423" cy="41842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7" name="组合 26">
            <a:extLst>
              <a:ext uri="{FF2B5EF4-FFF2-40B4-BE49-F238E27FC236}">
                <a16:creationId xmlns:a16="http://schemas.microsoft.com/office/drawing/2014/main" id="{726E8C3A-DF1C-4C6A-A947-AEE3C5AE8047}"/>
              </a:ext>
            </a:extLst>
          </p:cNvPr>
          <p:cNvGrpSpPr/>
          <p:nvPr/>
        </p:nvGrpSpPr>
        <p:grpSpPr>
          <a:xfrm>
            <a:off x="1267948" y="4909180"/>
            <a:ext cx="1934629" cy="1093928"/>
            <a:chOff x="468937" y="2419540"/>
            <a:chExt cx="1934629" cy="1093928"/>
          </a:xfrm>
        </p:grpSpPr>
        <p:sp>
          <p:nvSpPr>
            <p:cNvPr id="39" name="TextBox 18">
              <a:extLst>
                <a:ext uri="{FF2B5EF4-FFF2-40B4-BE49-F238E27FC236}">
                  <a16:creationId xmlns:a16="http://schemas.microsoft.com/office/drawing/2014/main" id="{779C70AD-22A9-4A1F-8119-7FB5AB7B0C5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238A57A4-8D30-4D23-9820-86F175493729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AB9B92A-EC3B-4AB0-BB8A-0141520CC5C4}"/>
              </a:ext>
            </a:extLst>
          </p:cNvPr>
          <p:cNvGrpSpPr/>
          <p:nvPr/>
        </p:nvGrpSpPr>
        <p:grpSpPr>
          <a:xfrm>
            <a:off x="1267948" y="2375530"/>
            <a:ext cx="1934629" cy="1093928"/>
            <a:chOff x="468937" y="2419540"/>
            <a:chExt cx="1934629" cy="1093928"/>
          </a:xfrm>
        </p:grpSpPr>
        <p:sp>
          <p:nvSpPr>
            <p:cNvPr id="42" name="TextBox 18">
              <a:extLst>
                <a:ext uri="{FF2B5EF4-FFF2-40B4-BE49-F238E27FC236}">
                  <a16:creationId xmlns:a16="http://schemas.microsoft.com/office/drawing/2014/main" id="{B0517440-A7C4-4838-9A16-66DDA697D032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1F3E0419-D236-4313-8415-6E3A7F892F4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310B076D-3F4E-477C-B581-97B497D6DF10}"/>
              </a:ext>
            </a:extLst>
          </p:cNvPr>
          <p:cNvGrpSpPr/>
          <p:nvPr/>
        </p:nvGrpSpPr>
        <p:grpSpPr>
          <a:xfrm>
            <a:off x="9078448" y="4909180"/>
            <a:ext cx="1934629" cy="1093928"/>
            <a:chOff x="468937" y="2419540"/>
            <a:chExt cx="1934629" cy="1093928"/>
          </a:xfrm>
        </p:grpSpPr>
        <p:sp>
          <p:nvSpPr>
            <p:cNvPr id="45" name="TextBox 18">
              <a:extLst>
                <a:ext uri="{FF2B5EF4-FFF2-40B4-BE49-F238E27FC236}">
                  <a16:creationId xmlns:a16="http://schemas.microsoft.com/office/drawing/2014/main" id="{9B3AE8BD-14BA-4608-94C5-754AE5D1C813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CACEE819-6418-4964-BCD9-8AA13EF707D0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74439C65-32B4-449F-AFAE-4331ABFA3B24}"/>
              </a:ext>
            </a:extLst>
          </p:cNvPr>
          <p:cNvGrpSpPr/>
          <p:nvPr/>
        </p:nvGrpSpPr>
        <p:grpSpPr>
          <a:xfrm>
            <a:off x="9078448" y="2375530"/>
            <a:ext cx="1934629" cy="1093928"/>
            <a:chOff x="468937" y="2419540"/>
            <a:chExt cx="1934629" cy="1093928"/>
          </a:xfrm>
        </p:grpSpPr>
        <p:sp>
          <p:nvSpPr>
            <p:cNvPr id="48" name="TextBox 18">
              <a:extLst>
                <a:ext uri="{FF2B5EF4-FFF2-40B4-BE49-F238E27FC236}">
                  <a16:creationId xmlns:a16="http://schemas.microsoft.com/office/drawing/2014/main" id="{8825AE08-8B8F-4D85-8C4F-0229B042BCB1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A4B3B6BE-5678-4350-8430-492B3510DE0F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BF7CB77-244E-4A40-BFDB-B4B8DB901860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51" name="TextBox 18">
              <a:extLst>
                <a:ext uri="{FF2B5EF4-FFF2-40B4-BE49-F238E27FC236}">
                  <a16:creationId xmlns:a16="http://schemas.microsoft.com/office/drawing/2014/main" id="{FEE1EA9D-7B63-4618-9191-28A2CA2A671E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142A722-41C5-4CC5-BCB6-86B141F806F8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75BF3516-9BF3-4A43-BA80-D8EA41A342CC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76B348BC-4F10-4157-83A9-FDBA245D2E23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22C6519C-411C-4544-9CEA-133BD7009E25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8C283552-2930-4267-9C3C-E7AE62231950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AD644F61-ECF8-422E-9D18-58210AA5C343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D8B7AE1-CB70-4A90-BD0E-29AB0FB29EA8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5136044C-3CC3-4DB1-AC99-457412E8CCFA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A9E150B-73BD-4990-ADF1-00586394BDC4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8BEF9FF1-E14E-4B57-B538-E73205AC894F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917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8" grpId="0" animBg="1"/>
      <p:bldP spid="21" grpId="0" animBg="1"/>
      <p:bldP spid="22" grpId="0" animBg="1"/>
      <p:bldP spid="23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719855" y="1273871"/>
            <a:ext cx="5336315" cy="5486987"/>
            <a:chOff x="1141815" y="1369355"/>
            <a:chExt cx="4156158" cy="4273508"/>
          </a:xfrm>
        </p:grpSpPr>
        <p:graphicFrame>
          <p:nvGraphicFramePr>
            <p:cNvPr id="39" name="图表 38"/>
            <p:cNvGraphicFramePr/>
            <p:nvPr>
              <p:extLst/>
            </p:nvPr>
          </p:nvGraphicFramePr>
          <p:xfrm>
            <a:off x="1141815" y="1422400"/>
            <a:ext cx="4156158" cy="27707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40" name="组合 39"/>
            <p:cNvGrpSpPr/>
            <p:nvPr/>
          </p:nvGrpSpPr>
          <p:grpSpPr>
            <a:xfrm rot="21442319">
              <a:off x="1223854" y="3881080"/>
              <a:ext cx="1122806" cy="1761783"/>
              <a:chOff x="1335314" y="4786756"/>
              <a:chExt cx="1122806" cy="1761783"/>
            </a:xfrm>
          </p:grpSpPr>
          <p:grpSp>
            <p:nvGrpSpPr>
              <p:cNvPr id="42" name="组合 41"/>
              <p:cNvGrpSpPr/>
              <p:nvPr/>
            </p:nvGrpSpPr>
            <p:grpSpPr>
              <a:xfrm rot="21435440">
                <a:off x="1441603" y="4786756"/>
                <a:ext cx="1016517" cy="1761783"/>
                <a:chOff x="4376258" y="4808160"/>
                <a:chExt cx="1016517" cy="1761783"/>
              </a:xfrm>
            </p:grpSpPr>
            <p:sp>
              <p:nvSpPr>
                <p:cNvPr id="44" name="任意多边形 43"/>
                <p:cNvSpPr/>
                <p:nvPr/>
              </p:nvSpPr>
              <p:spPr>
                <a:xfrm rot="18857641">
                  <a:off x="3748178" y="5511022"/>
                  <a:ext cx="1687001" cy="430842"/>
                </a:xfrm>
                <a:custGeom>
                  <a:avLst/>
                  <a:gdLst>
                    <a:gd name="connsiteX0" fmla="*/ 1540473 w 1550160"/>
                    <a:gd name="connsiteY0" fmla="*/ 0 h 430842"/>
                    <a:gd name="connsiteX1" fmla="*/ 1550160 w 1550160"/>
                    <a:gd name="connsiteY1" fmla="*/ 430842 h 430842"/>
                    <a:gd name="connsiteX2" fmla="*/ 208312 w 1550160"/>
                    <a:gd name="connsiteY2" fmla="*/ 430842 h 430842"/>
                    <a:gd name="connsiteX3" fmla="*/ 0 w 1550160"/>
                    <a:gd name="connsiteY3" fmla="*/ 222530 h 430842"/>
                    <a:gd name="connsiteX4" fmla="*/ 0 w 1550160"/>
                    <a:gd name="connsiteY4" fmla="*/ 208312 h 430842"/>
                    <a:gd name="connsiteX5" fmla="*/ 208312 w 1550160"/>
                    <a:gd name="connsiteY5" fmla="*/ 0 h 4308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50160" h="430842">
                      <a:moveTo>
                        <a:pt x="1540473" y="0"/>
                      </a:moveTo>
                      <a:lnTo>
                        <a:pt x="1550160" y="430842"/>
                      </a:lnTo>
                      <a:lnTo>
                        <a:pt x="208312" y="430842"/>
                      </a:lnTo>
                      <a:cubicBezTo>
                        <a:pt x="93264" y="430842"/>
                        <a:pt x="0" y="337578"/>
                        <a:pt x="0" y="222530"/>
                      </a:cubicBezTo>
                      <a:lnTo>
                        <a:pt x="0" y="208312"/>
                      </a:lnTo>
                      <a:cubicBezTo>
                        <a:pt x="0" y="93264"/>
                        <a:pt x="93264" y="0"/>
                        <a:pt x="208312" y="0"/>
                      </a:cubicBezTo>
                      <a:close/>
                    </a:path>
                  </a:pathLst>
                </a:custGeom>
                <a:solidFill>
                  <a:srgbClr val="093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矩形 44"/>
                <p:cNvSpPr/>
                <p:nvPr/>
              </p:nvSpPr>
              <p:spPr>
                <a:xfrm rot="2615405">
                  <a:off x="5160547" y="4808160"/>
                  <a:ext cx="232228" cy="434872"/>
                </a:xfrm>
                <a:prstGeom prst="rect">
                  <a:avLst/>
                </a:prstGeom>
                <a:solidFill>
                  <a:srgbClr val="093F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200">
                    <a:cs typeface="+mn-ea"/>
                    <a:sym typeface="+mn-lt"/>
                  </a:endParaRPr>
                </a:p>
              </p:txBody>
            </p:sp>
          </p:grpSp>
          <p:cxnSp>
            <p:nvCxnSpPr>
              <p:cNvPr id="43" name="直接连接符 42"/>
              <p:cNvCxnSpPr/>
              <p:nvPr/>
            </p:nvCxnSpPr>
            <p:spPr>
              <a:xfrm flipH="1">
                <a:off x="1335314" y="5370285"/>
                <a:ext cx="725714" cy="783772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同心圆 40"/>
            <p:cNvSpPr/>
            <p:nvPr/>
          </p:nvSpPr>
          <p:spPr>
            <a:xfrm>
              <a:off x="1785257" y="1369355"/>
              <a:ext cx="2873824" cy="2873824"/>
            </a:xfrm>
            <a:prstGeom prst="donut">
              <a:avLst>
                <a:gd name="adj" fmla="val 4730"/>
              </a:avLst>
            </a:prstGeom>
            <a:solidFill>
              <a:srgbClr val="093F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621951" y="3103016"/>
            <a:ext cx="715937" cy="616299"/>
            <a:chOff x="6715126" y="5464176"/>
            <a:chExt cx="307974" cy="265113"/>
          </a:xfrm>
          <a:solidFill>
            <a:srgbClr val="FFFFFF"/>
          </a:solidFill>
        </p:grpSpPr>
        <p:sp>
          <p:nvSpPr>
            <p:cNvPr id="47" name="Freeform 5"/>
            <p:cNvSpPr/>
            <p:nvPr/>
          </p:nvSpPr>
          <p:spPr bwMode="auto">
            <a:xfrm>
              <a:off x="6731000" y="5581651"/>
              <a:ext cx="42862" cy="147638"/>
            </a:xfrm>
            <a:custGeom>
              <a:avLst/>
              <a:gdLst>
                <a:gd name="T0" fmla="*/ 0 w 27"/>
                <a:gd name="T1" fmla="*/ 14 h 93"/>
                <a:gd name="T2" fmla="*/ 0 w 27"/>
                <a:gd name="T3" fmla="*/ 93 h 93"/>
                <a:gd name="T4" fmla="*/ 27 w 27"/>
                <a:gd name="T5" fmla="*/ 93 h 93"/>
                <a:gd name="T6" fmla="*/ 27 w 27"/>
                <a:gd name="T7" fmla="*/ 0 h 93"/>
                <a:gd name="T8" fmla="*/ 5 w 27"/>
                <a:gd name="T9" fmla="*/ 22 h 93"/>
                <a:gd name="T10" fmla="*/ 0 w 27"/>
                <a:gd name="T11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93">
                  <a:moveTo>
                    <a:pt x="0" y="14"/>
                  </a:moveTo>
                  <a:lnTo>
                    <a:pt x="0" y="93"/>
                  </a:lnTo>
                  <a:lnTo>
                    <a:pt x="27" y="93"/>
                  </a:lnTo>
                  <a:lnTo>
                    <a:pt x="27" y="0"/>
                  </a:lnTo>
                  <a:lnTo>
                    <a:pt x="5" y="22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48" name="Freeform 6"/>
            <p:cNvSpPr/>
            <p:nvPr/>
          </p:nvSpPr>
          <p:spPr bwMode="auto">
            <a:xfrm>
              <a:off x="6808788" y="5549901"/>
              <a:ext cx="47625" cy="179388"/>
            </a:xfrm>
            <a:custGeom>
              <a:avLst/>
              <a:gdLst>
                <a:gd name="T0" fmla="*/ 0 w 30"/>
                <a:gd name="T1" fmla="*/ 0 h 113"/>
                <a:gd name="T2" fmla="*/ 0 w 30"/>
                <a:gd name="T3" fmla="*/ 113 h 113"/>
                <a:gd name="T4" fmla="*/ 30 w 30"/>
                <a:gd name="T5" fmla="*/ 113 h 113"/>
                <a:gd name="T6" fmla="*/ 30 w 30"/>
                <a:gd name="T7" fmla="*/ 29 h 113"/>
                <a:gd name="T8" fmla="*/ 0 w 30"/>
                <a:gd name="T9" fmla="*/ 0 h 113"/>
                <a:gd name="T10" fmla="*/ 0 w 30"/>
                <a:gd name="T1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13">
                  <a:moveTo>
                    <a:pt x="0" y="0"/>
                  </a:moveTo>
                  <a:lnTo>
                    <a:pt x="0" y="113"/>
                  </a:lnTo>
                  <a:lnTo>
                    <a:pt x="30" y="113"/>
                  </a:lnTo>
                  <a:lnTo>
                    <a:pt x="30" y="2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49" name="Freeform 7"/>
            <p:cNvSpPr/>
            <p:nvPr/>
          </p:nvSpPr>
          <p:spPr bwMode="auto">
            <a:xfrm>
              <a:off x="6883400" y="5592763"/>
              <a:ext cx="46037" cy="136525"/>
            </a:xfrm>
            <a:custGeom>
              <a:avLst/>
              <a:gdLst>
                <a:gd name="T0" fmla="*/ 0 w 29"/>
                <a:gd name="T1" fmla="*/ 20 h 86"/>
                <a:gd name="T2" fmla="*/ 0 w 29"/>
                <a:gd name="T3" fmla="*/ 86 h 86"/>
                <a:gd name="T4" fmla="*/ 29 w 29"/>
                <a:gd name="T5" fmla="*/ 86 h 86"/>
                <a:gd name="T6" fmla="*/ 29 w 29"/>
                <a:gd name="T7" fmla="*/ 0 h 86"/>
                <a:gd name="T8" fmla="*/ 5 w 29"/>
                <a:gd name="T9" fmla="*/ 25 h 86"/>
                <a:gd name="T10" fmla="*/ 0 w 29"/>
                <a:gd name="T11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86">
                  <a:moveTo>
                    <a:pt x="0" y="20"/>
                  </a:moveTo>
                  <a:lnTo>
                    <a:pt x="0" y="86"/>
                  </a:lnTo>
                  <a:lnTo>
                    <a:pt x="29" y="86"/>
                  </a:lnTo>
                  <a:lnTo>
                    <a:pt x="29" y="0"/>
                  </a:lnTo>
                  <a:lnTo>
                    <a:pt x="5" y="25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50" name="Freeform 8"/>
            <p:cNvSpPr/>
            <p:nvPr/>
          </p:nvSpPr>
          <p:spPr bwMode="auto">
            <a:xfrm>
              <a:off x="6964363" y="5526088"/>
              <a:ext cx="47625" cy="203200"/>
            </a:xfrm>
            <a:custGeom>
              <a:avLst/>
              <a:gdLst>
                <a:gd name="T0" fmla="*/ 20 w 30"/>
                <a:gd name="T1" fmla="*/ 0 h 128"/>
                <a:gd name="T2" fmla="*/ 0 w 30"/>
                <a:gd name="T3" fmla="*/ 20 h 128"/>
                <a:gd name="T4" fmla="*/ 0 w 30"/>
                <a:gd name="T5" fmla="*/ 128 h 128"/>
                <a:gd name="T6" fmla="*/ 30 w 30"/>
                <a:gd name="T7" fmla="*/ 128 h 128"/>
                <a:gd name="T8" fmla="*/ 30 w 30"/>
                <a:gd name="T9" fmla="*/ 17 h 128"/>
                <a:gd name="T10" fmla="*/ 20 w 30"/>
                <a:gd name="T11" fmla="*/ 17 h 128"/>
                <a:gd name="T12" fmla="*/ 20 w 30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28">
                  <a:moveTo>
                    <a:pt x="20" y="0"/>
                  </a:moveTo>
                  <a:lnTo>
                    <a:pt x="0" y="20"/>
                  </a:lnTo>
                  <a:lnTo>
                    <a:pt x="0" y="128"/>
                  </a:lnTo>
                  <a:lnTo>
                    <a:pt x="30" y="128"/>
                  </a:lnTo>
                  <a:lnTo>
                    <a:pt x="30" y="17"/>
                  </a:lnTo>
                  <a:lnTo>
                    <a:pt x="20" y="17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51" name="Freeform 9"/>
            <p:cNvSpPr/>
            <p:nvPr/>
          </p:nvSpPr>
          <p:spPr bwMode="auto">
            <a:xfrm>
              <a:off x="6715126" y="5464176"/>
              <a:ext cx="307974" cy="144463"/>
            </a:xfrm>
            <a:custGeom>
              <a:avLst/>
              <a:gdLst>
                <a:gd name="T0" fmla="*/ 152 w 194"/>
                <a:gd name="T1" fmla="*/ 0 h 91"/>
                <a:gd name="T2" fmla="*/ 152 w 194"/>
                <a:gd name="T3" fmla="*/ 7 h 91"/>
                <a:gd name="T4" fmla="*/ 170 w 194"/>
                <a:gd name="T5" fmla="*/ 7 h 91"/>
                <a:gd name="T6" fmla="*/ 113 w 194"/>
                <a:gd name="T7" fmla="*/ 64 h 91"/>
                <a:gd name="T8" fmla="*/ 59 w 194"/>
                <a:gd name="T9" fmla="*/ 10 h 91"/>
                <a:gd name="T10" fmla="*/ 0 w 194"/>
                <a:gd name="T11" fmla="*/ 69 h 91"/>
                <a:gd name="T12" fmla="*/ 13 w 194"/>
                <a:gd name="T13" fmla="*/ 81 h 91"/>
                <a:gd name="T14" fmla="*/ 59 w 194"/>
                <a:gd name="T15" fmla="*/ 37 h 91"/>
                <a:gd name="T16" fmla="*/ 113 w 194"/>
                <a:gd name="T17" fmla="*/ 91 h 91"/>
                <a:gd name="T18" fmla="*/ 184 w 194"/>
                <a:gd name="T19" fmla="*/ 22 h 91"/>
                <a:gd name="T20" fmla="*/ 184 w 194"/>
                <a:gd name="T21" fmla="*/ 44 h 91"/>
                <a:gd name="T22" fmla="*/ 194 w 194"/>
                <a:gd name="T23" fmla="*/ 44 h 91"/>
                <a:gd name="T24" fmla="*/ 194 w 194"/>
                <a:gd name="T25" fmla="*/ 0 h 91"/>
                <a:gd name="T26" fmla="*/ 152 w 194"/>
                <a:gd name="T2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4" h="91">
                  <a:moveTo>
                    <a:pt x="152" y="0"/>
                  </a:moveTo>
                  <a:lnTo>
                    <a:pt x="152" y="7"/>
                  </a:lnTo>
                  <a:lnTo>
                    <a:pt x="170" y="7"/>
                  </a:lnTo>
                  <a:lnTo>
                    <a:pt x="113" y="64"/>
                  </a:lnTo>
                  <a:lnTo>
                    <a:pt x="59" y="10"/>
                  </a:lnTo>
                  <a:lnTo>
                    <a:pt x="0" y="69"/>
                  </a:lnTo>
                  <a:lnTo>
                    <a:pt x="13" y="81"/>
                  </a:lnTo>
                  <a:lnTo>
                    <a:pt x="59" y="37"/>
                  </a:lnTo>
                  <a:lnTo>
                    <a:pt x="113" y="91"/>
                  </a:lnTo>
                  <a:lnTo>
                    <a:pt x="184" y="22"/>
                  </a:lnTo>
                  <a:lnTo>
                    <a:pt x="184" y="44"/>
                  </a:lnTo>
                  <a:lnTo>
                    <a:pt x="194" y="44"/>
                  </a:lnTo>
                  <a:lnTo>
                    <a:pt x="194" y="0"/>
                  </a:lnTo>
                  <a:lnTo>
                    <a:pt x="1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5008972" y="2498998"/>
            <a:ext cx="766411" cy="747943"/>
            <a:chOff x="7146926" y="5765800"/>
            <a:chExt cx="395288" cy="385763"/>
          </a:xfrm>
          <a:solidFill>
            <a:srgbClr val="FFFFFF"/>
          </a:solidFill>
        </p:grpSpPr>
        <p:sp>
          <p:nvSpPr>
            <p:cNvPr id="58" name="Freeform 13"/>
            <p:cNvSpPr/>
            <p:nvPr/>
          </p:nvSpPr>
          <p:spPr bwMode="auto">
            <a:xfrm>
              <a:off x="7146926" y="5765800"/>
              <a:ext cx="317500" cy="319088"/>
            </a:xfrm>
            <a:custGeom>
              <a:avLst/>
              <a:gdLst>
                <a:gd name="T0" fmla="*/ 41 w 82"/>
                <a:gd name="T1" fmla="*/ 68 h 83"/>
                <a:gd name="T2" fmla="*/ 14 w 82"/>
                <a:gd name="T3" fmla="*/ 41 h 83"/>
                <a:gd name="T4" fmla="*/ 41 w 82"/>
                <a:gd name="T5" fmla="*/ 15 h 83"/>
                <a:gd name="T6" fmla="*/ 68 w 82"/>
                <a:gd name="T7" fmla="*/ 41 h 83"/>
                <a:gd name="T8" fmla="*/ 64 w 82"/>
                <a:gd name="T9" fmla="*/ 55 h 83"/>
                <a:gd name="T10" fmla="*/ 75 w 82"/>
                <a:gd name="T11" fmla="*/ 65 h 83"/>
                <a:gd name="T12" fmla="*/ 82 w 82"/>
                <a:gd name="T13" fmla="*/ 42 h 83"/>
                <a:gd name="T14" fmla="*/ 41 w 82"/>
                <a:gd name="T15" fmla="*/ 0 h 83"/>
                <a:gd name="T16" fmla="*/ 0 w 82"/>
                <a:gd name="T17" fmla="*/ 42 h 83"/>
                <a:gd name="T18" fmla="*/ 41 w 82"/>
                <a:gd name="T19" fmla="*/ 83 h 83"/>
                <a:gd name="T20" fmla="*/ 67 w 82"/>
                <a:gd name="T21" fmla="*/ 74 h 83"/>
                <a:gd name="T22" fmla="*/ 56 w 82"/>
                <a:gd name="T23" fmla="*/ 63 h 83"/>
                <a:gd name="T24" fmla="*/ 41 w 82"/>
                <a:gd name="T25" fmla="*/ 68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83">
                  <a:moveTo>
                    <a:pt x="41" y="68"/>
                  </a:moveTo>
                  <a:cubicBezTo>
                    <a:pt x="26" y="68"/>
                    <a:pt x="14" y="56"/>
                    <a:pt x="14" y="41"/>
                  </a:cubicBezTo>
                  <a:cubicBezTo>
                    <a:pt x="14" y="27"/>
                    <a:pt x="26" y="15"/>
                    <a:pt x="41" y="15"/>
                  </a:cubicBezTo>
                  <a:cubicBezTo>
                    <a:pt x="56" y="15"/>
                    <a:pt x="68" y="27"/>
                    <a:pt x="68" y="41"/>
                  </a:cubicBezTo>
                  <a:cubicBezTo>
                    <a:pt x="68" y="46"/>
                    <a:pt x="67" y="51"/>
                    <a:pt x="64" y="55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79" y="58"/>
                    <a:pt x="82" y="50"/>
                    <a:pt x="82" y="42"/>
                  </a:cubicBezTo>
                  <a:cubicBezTo>
                    <a:pt x="82" y="19"/>
                    <a:pt x="64" y="0"/>
                    <a:pt x="41" y="0"/>
                  </a:cubicBezTo>
                  <a:cubicBezTo>
                    <a:pt x="18" y="0"/>
                    <a:pt x="0" y="19"/>
                    <a:pt x="0" y="42"/>
                  </a:cubicBezTo>
                  <a:cubicBezTo>
                    <a:pt x="0" y="64"/>
                    <a:pt x="18" y="83"/>
                    <a:pt x="41" y="83"/>
                  </a:cubicBezTo>
                  <a:cubicBezTo>
                    <a:pt x="51" y="83"/>
                    <a:pt x="60" y="79"/>
                    <a:pt x="67" y="74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2" y="66"/>
                    <a:pt x="47" y="68"/>
                    <a:pt x="41" y="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59" name="Freeform 14"/>
            <p:cNvSpPr/>
            <p:nvPr/>
          </p:nvSpPr>
          <p:spPr bwMode="auto">
            <a:xfrm>
              <a:off x="7251701" y="5870575"/>
              <a:ext cx="104775" cy="106363"/>
            </a:xfrm>
            <a:custGeom>
              <a:avLst/>
              <a:gdLst>
                <a:gd name="T0" fmla="*/ 10 w 27"/>
                <a:gd name="T1" fmla="*/ 6 h 28"/>
                <a:gd name="T2" fmla="*/ 11 w 27"/>
                <a:gd name="T3" fmla="*/ 6 h 28"/>
                <a:gd name="T4" fmla="*/ 11 w 27"/>
                <a:gd name="T5" fmla="*/ 6 h 28"/>
                <a:gd name="T6" fmla="*/ 11 w 27"/>
                <a:gd name="T7" fmla="*/ 6 h 28"/>
                <a:gd name="T8" fmla="*/ 11 w 27"/>
                <a:gd name="T9" fmla="*/ 6 h 28"/>
                <a:gd name="T10" fmla="*/ 27 w 27"/>
                <a:gd name="T11" fmla="*/ 11 h 28"/>
                <a:gd name="T12" fmla="*/ 14 w 27"/>
                <a:gd name="T13" fmla="*/ 0 h 28"/>
                <a:gd name="T14" fmla="*/ 0 w 27"/>
                <a:gd name="T15" fmla="*/ 15 h 28"/>
                <a:gd name="T16" fmla="*/ 13 w 27"/>
                <a:gd name="T17" fmla="*/ 28 h 28"/>
                <a:gd name="T18" fmla="*/ 7 w 27"/>
                <a:gd name="T19" fmla="*/ 10 h 28"/>
                <a:gd name="T20" fmla="*/ 7 w 27"/>
                <a:gd name="T21" fmla="*/ 10 h 28"/>
                <a:gd name="T22" fmla="*/ 7 w 27"/>
                <a:gd name="T23" fmla="*/ 10 h 28"/>
                <a:gd name="T24" fmla="*/ 8 w 27"/>
                <a:gd name="T25" fmla="*/ 7 h 28"/>
                <a:gd name="T26" fmla="*/ 10 w 27"/>
                <a:gd name="T2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28">
                  <a:moveTo>
                    <a:pt x="10" y="6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5"/>
                    <a:pt x="20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22"/>
                    <a:pt x="6" y="28"/>
                    <a:pt x="13" y="28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9"/>
                    <a:pt x="7" y="8"/>
                    <a:pt x="8" y="7"/>
                  </a:cubicBezTo>
                  <a:cubicBezTo>
                    <a:pt x="9" y="6"/>
                    <a:pt x="9" y="6"/>
                    <a:pt x="10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60" name="Freeform 15"/>
            <p:cNvSpPr/>
            <p:nvPr/>
          </p:nvSpPr>
          <p:spPr bwMode="auto">
            <a:xfrm>
              <a:off x="7286626" y="5900738"/>
              <a:ext cx="255588" cy="250825"/>
            </a:xfrm>
            <a:custGeom>
              <a:avLst/>
              <a:gdLst>
                <a:gd name="T0" fmla="*/ 51 w 66"/>
                <a:gd name="T1" fmla="*/ 40 h 65"/>
                <a:gd name="T2" fmla="*/ 48 w 66"/>
                <a:gd name="T3" fmla="*/ 43 h 65"/>
                <a:gd name="T4" fmla="*/ 15 w 66"/>
                <a:gd name="T5" fmla="*/ 10 h 65"/>
                <a:gd name="T6" fmla="*/ 24 w 66"/>
                <a:gd name="T7" fmla="*/ 7 h 65"/>
                <a:gd name="T8" fmla="*/ 24 w 66"/>
                <a:gd name="T9" fmla="*/ 7 h 65"/>
                <a:gd name="T10" fmla="*/ 24 w 66"/>
                <a:gd name="T11" fmla="*/ 7 h 65"/>
                <a:gd name="T12" fmla="*/ 24 w 66"/>
                <a:gd name="T13" fmla="*/ 6 h 65"/>
                <a:gd name="T14" fmla="*/ 1 w 66"/>
                <a:gd name="T15" fmla="*/ 0 h 65"/>
                <a:gd name="T16" fmla="*/ 1 w 66"/>
                <a:gd name="T17" fmla="*/ 0 h 65"/>
                <a:gd name="T18" fmla="*/ 0 w 66"/>
                <a:gd name="T19" fmla="*/ 1 h 65"/>
                <a:gd name="T20" fmla="*/ 8 w 66"/>
                <a:gd name="T21" fmla="*/ 24 h 65"/>
                <a:gd name="T22" fmla="*/ 8 w 66"/>
                <a:gd name="T23" fmla="*/ 24 h 65"/>
                <a:gd name="T24" fmla="*/ 9 w 66"/>
                <a:gd name="T25" fmla="*/ 24 h 65"/>
                <a:gd name="T26" fmla="*/ 11 w 66"/>
                <a:gd name="T27" fmla="*/ 15 h 65"/>
                <a:gd name="T28" fmla="*/ 44 w 66"/>
                <a:gd name="T29" fmla="*/ 47 h 65"/>
                <a:gd name="T30" fmla="*/ 41 w 66"/>
                <a:gd name="T31" fmla="*/ 49 h 65"/>
                <a:gd name="T32" fmla="*/ 57 w 66"/>
                <a:gd name="T33" fmla="*/ 65 h 65"/>
                <a:gd name="T34" fmla="*/ 58 w 66"/>
                <a:gd name="T35" fmla="*/ 57 h 65"/>
                <a:gd name="T36" fmla="*/ 66 w 66"/>
                <a:gd name="T37" fmla="*/ 55 h 65"/>
                <a:gd name="T38" fmla="*/ 51 w 66"/>
                <a:gd name="T39" fmla="*/ 4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65">
                  <a:moveTo>
                    <a:pt x="51" y="40"/>
                  </a:moveTo>
                  <a:cubicBezTo>
                    <a:pt x="48" y="43"/>
                    <a:pt x="48" y="43"/>
                    <a:pt x="48" y="43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57" y="65"/>
                    <a:pt x="57" y="65"/>
                    <a:pt x="57" y="65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6" y="55"/>
                    <a:pt x="66" y="55"/>
                    <a:pt x="66" y="55"/>
                  </a:cubicBezTo>
                  <a:lnTo>
                    <a:pt x="5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cs typeface="+mn-ea"/>
                <a:sym typeface="+mn-lt"/>
              </a:endParaRPr>
            </a:p>
          </p:txBody>
        </p:sp>
      </p:grpSp>
      <p:sp>
        <p:nvSpPr>
          <p:cNvPr id="61" name="Freeform 5"/>
          <p:cNvSpPr>
            <a:spLocks noEditPoints="1"/>
          </p:cNvSpPr>
          <p:nvPr/>
        </p:nvSpPr>
        <p:spPr bwMode="auto">
          <a:xfrm rot="16200000">
            <a:off x="5679637" y="1704377"/>
            <a:ext cx="515592" cy="625742"/>
          </a:xfrm>
          <a:custGeom>
            <a:avLst/>
            <a:gdLst>
              <a:gd name="T0" fmla="*/ 85 w 90"/>
              <a:gd name="T1" fmla="*/ 84 h 110"/>
              <a:gd name="T2" fmla="*/ 72 w 90"/>
              <a:gd name="T3" fmla="*/ 74 h 110"/>
              <a:gd name="T4" fmla="*/ 61 w 90"/>
              <a:gd name="T5" fmla="*/ 75 h 110"/>
              <a:gd name="T6" fmla="*/ 51 w 90"/>
              <a:gd name="T7" fmla="*/ 57 h 110"/>
              <a:gd name="T8" fmla="*/ 74 w 90"/>
              <a:gd name="T9" fmla="*/ 13 h 110"/>
              <a:gd name="T10" fmla="*/ 71 w 90"/>
              <a:gd name="T11" fmla="*/ 0 h 110"/>
              <a:gd name="T12" fmla="*/ 45 w 90"/>
              <a:gd name="T13" fmla="*/ 46 h 110"/>
              <a:gd name="T14" fmla="*/ 18 w 90"/>
              <a:gd name="T15" fmla="*/ 0 h 110"/>
              <a:gd name="T16" fmla="*/ 16 w 90"/>
              <a:gd name="T17" fmla="*/ 13 h 110"/>
              <a:gd name="T18" fmla="*/ 39 w 90"/>
              <a:gd name="T19" fmla="*/ 57 h 110"/>
              <a:gd name="T20" fmla="*/ 29 w 90"/>
              <a:gd name="T21" fmla="*/ 75 h 110"/>
              <a:gd name="T22" fmla="*/ 18 w 90"/>
              <a:gd name="T23" fmla="*/ 74 h 110"/>
              <a:gd name="T24" fmla="*/ 5 w 90"/>
              <a:gd name="T25" fmla="*/ 84 h 110"/>
              <a:gd name="T26" fmla="*/ 10 w 90"/>
              <a:gd name="T27" fmla="*/ 108 h 110"/>
              <a:gd name="T28" fmla="*/ 21 w 90"/>
              <a:gd name="T29" fmla="*/ 109 h 110"/>
              <a:gd name="T30" fmla="*/ 33 w 90"/>
              <a:gd name="T31" fmla="*/ 100 h 110"/>
              <a:gd name="T32" fmla="*/ 36 w 90"/>
              <a:gd name="T33" fmla="*/ 93 h 110"/>
              <a:gd name="T34" fmla="*/ 36 w 90"/>
              <a:gd name="T35" fmla="*/ 93 h 110"/>
              <a:gd name="T36" fmla="*/ 36 w 90"/>
              <a:gd name="T37" fmla="*/ 92 h 110"/>
              <a:gd name="T38" fmla="*/ 45 w 90"/>
              <a:gd name="T39" fmla="*/ 67 h 110"/>
              <a:gd name="T40" fmla="*/ 54 w 90"/>
              <a:gd name="T41" fmla="*/ 92 h 110"/>
              <a:gd name="T42" fmla="*/ 54 w 90"/>
              <a:gd name="T43" fmla="*/ 93 h 110"/>
              <a:gd name="T44" fmla="*/ 54 w 90"/>
              <a:gd name="T45" fmla="*/ 93 h 110"/>
              <a:gd name="T46" fmla="*/ 57 w 90"/>
              <a:gd name="T47" fmla="*/ 100 h 110"/>
              <a:gd name="T48" fmla="*/ 69 w 90"/>
              <a:gd name="T49" fmla="*/ 109 h 110"/>
              <a:gd name="T50" fmla="*/ 80 w 90"/>
              <a:gd name="T51" fmla="*/ 108 h 110"/>
              <a:gd name="T52" fmla="*/ 85 w 90"/>
              <a:gd name="T53" fmla="*/ 84 h 110"/>
              <a:gd name="T54" fmla="*/ 26 w 90"/>
              <a:gd name="T55" fmla="*/ 95 h 110"/>
              <a:gd name="T56" fmla="*/ 19 w 90"/>
              <a:gd name="T57" fmla="*/ 101 h 110"/>
              <a:gd name="T58" fmla="*/ 14 w 90"/>
              <a:gd name="T59" fmla="*/ 101 h 110"/>
              <a:gd name="T60" fmla="*/ 13 w 90"/>
              <a:gd name="T61" fmla="*/ 88 h 110"/>
              <a:gd name="T62" fmla="*/ 20 w 90"/>
              <a:gd name="T63" fmla="*/ 82 h 110"/>
              <a:gd name="T64" fmla="*/ 24 w 90"/>
              <a:gd name="T65" fmla="*/ 83 h 110"/>
              <a:gd name="T66" fmla="*/ 26 w 90"/>
              <a:gd name="T67" fmla="*/ 95 h 110"/>
              <a:gd name="T68" fmla="*/ 45 w 90"/>
              <a:gd name="T69" fmla="*/ 58 h 110"/>
              <a:gd name="T70" fmla="*/ 42 w 90"/>
              <a:gd name="T71" fmla="*/ 55 h 110"/>
              <a:gd name="T72" fmla="*/ 45 w 90"/>
              <a:gd name="T73" fmla="*/ 52 h 110"/>
              <a:gd name="T74" fmla="*/ 48 w 90"/>
              <a:gd name="T75" fmla="*/ 55 h 110"/>
              <a:gd name="T76" fmla="*/ 45 w 90"/>
              <a:gd name="T77" fmla="*/ 58 h 110"/>
              <a:gd name="T78" fmla="*/ 76 w 90"/>
              <a:gd name="T79" fmla="*/ 101 h 110"/>
              <a:gd name="T80" fmla="*/ 71 w 90"/>
              <a:gd name="T81" fmla="*/ 101 h 110"/>
              <a:gd name="T82" fmla="*/ 64 w 90"/>
              <a:gd name="T83" fmla="*/ 95 h 110"/>
              <a:gd name="T84" fmla="*/ 65 w 90"/>
              <a:gd name="T85" fmla="*/ 83 h 110"/>
              <a:gd name="T86" fmla="*/ 70 w 90"/>
              <a:gd name="T87" fmla="*/ 82 h 110"/>
              <a:gd name="T88" fmla="*/ 77 w 90"/>
              <a:gd name="T89" fmla="*/ 88 h 110"/>
              <a:gd name="T90" fmla="*/ 76 w 90"/>
              <a:gd name="T91" fmla="*/ 10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0" h="110">
                <a:moveTo>
                  <a:pt x="85" y="84"/>
                </a:moveTo>
                <a:cubicBezTo>
                  <a:pt x="82" y="79"/>
                  <a:pt x="77" y="75"/>
                  <a:pt x="72" y="74"/>
                </a:cubicBezTo>
                <a:cubicBezTo>
                  <a:pt x="69" y="73"/>
                  <a:pt x="65" y="73"/>
                  <a:pt x="61" y="75"/>
                </a:cubicBezTo>
                <a:cubicBezTo>
                  <a:pt x="51" y="57"/>
                  <a:pt x="51" y="57"/>
                  <a:pt x="51" y="57"/>
                </a:cubicBezTo>
                <a:cubicBezTo>
                  <a:pt x="57" y="45"/>
                  <a:pt x="71" y="17"/>
                  <a:pt x="74" y="13"/>
                </a:cubicBezTo>
                <a:cubicBezTo>
                  <a:pt x="77" y="7"/>
                  <a:pt x="71" y="0"/>
                  <a:pt x="71" y="0"/>
                </a:cubicBezTo>
                <a:cubicBezTo>
                  <a:pt x="45" y="46"/>
                  <a:pt x="45" y="46"/>
                  <a:pt x="45" y="46"/>
                </a:cubicBezTo>
                <a:cubicBezTo>
                  <a:pt x="18" y="0"/>
                  <a:pt x="18" y="0"/>
                  <a:pt x="18" y="0"/>
                </a:cubicBezTo>
                <a:cubicBezTo>
                  <a:pt x="18" y="0"/>
                  <a:pt x="13" y="7"/>
                  <a:pt x="16" y="13"/>
                </a:cubicBezTo>
                <a:cubicBezTo>
                  <a:pt x="18" y="17"/>
                  <a:pt x="32" y="45"/>
                  <a:pt x="39" y="57"/>
                </a:cubicBezTo>
                <a:cubicBezTo>
                  <a:pt x="29" y="75"/>
                  <a:pt x="29" y="75"/>
                  <a:pt x="29" y="75"/>
                </a:cubicBezTo>
                <a:cubicBezTo>
                  <a:pt x="25" y="73"/>
                  <a:pt x="21" y="73"/>
                  <a:pt x="18" y="74"/>
                </a:cubicBezTo>
                <a:cubicBezTo>
                  <a:pt x="13" y="75"/>
                  <a:pt x="8" y="79"/>
                  <a:pt x="5" y="84"/>
                </a:cubicBezTo>
                <a:cubicBezTo>
                  <a:pt x="0" y="93"/>
                  <a:pt x="2" y="104"/>
                  <a:pt x="10" y="108"/>
                </a:cubicBezTo>
                <a:cubicBezTo>
                  <a:pt x="13" y="110"/>
                  <a:pt x="17" y="110"/>
                  <a:pt x="21" y="109"/>
                </a:cubicBezTo>
                <a:cubicBezTo>
                  <a:pt x="26" y="108"/>
                  <a:pt x="30" y="105"/>
                  <a:pt x="33" y="100"/>
                </a:cubicBezTo>
                <a:cubicBezTo>
                  <a:pt x="34" y="97"/>
                  <a:pt x="35" y="95"/>
                  <a:pt x="36" y="93"/>
                </a:cubicBezTo>
                <a:cubicBezTo>
                  <a:pt x="36" y="93"/>
                  <a:pt x="36" y="93"/>
                  <a:pt x="36" y="93"/>
                </a:cubicBezTo>
                <a:cubicBezTo>
                  <a:pt x="36" y="92"/>
                  <a:pt x="36" y="92"/>
                  <a:pt x="36" y="92"/>
                </a:cubicBezTo>
                <a:cubicBezTo>
                  <a:pt x="38" y="78"/>
                  <a:pt x="42" y="70"/>
                  <a:pt x="45" y="67"/>
                </a:cubicBezTo>
                <a:cubicBezTo>
                  <a:pt x="48" y="70"/>
                  <a:pt x="52" y="78"/>
                  <a:pt x="54" y="92"/>
                </a:cubicBezTo>
                <a:cubicBezTo>
                  <a:pt x="54" y="92"/>
                  <a:pt x="54" y="92"/>
                  <a:pt x="54" y="93"/>
                </a:cubicBezTo>
                <a:cubicBezTo>
                  <a:pt x="54" y="93"/>
                  <a:pt x="54" y="93"/>
                  <a:pt x="54" y="93"/>
                </a:cubicBezTo>
                <a:cubicBezTo>
                  <a:pt x="55" y="95"/>
                  <a:pt x="55" y="97"/>
                  <a:pt x="57" y="100"/>
                </a:cubicBezTo>
                <a:cubicBezTo>
                  <a:pt x="60" y="105"/>
                  <a:pt x="64" y="108"/>
                  <a:pt x="69" y="109"/>
                </a:cubicBezTo>
                <a:cubicBezTo>
                  <a:pt x="73" y="110"/>
                  <a:pt x="77" y="110"/>
                  <a:pt x="80" y="108"/>
                </a:cubicBezTo>
                <a:cubicBezTo>
                  <a:pt x="88" y="104"/>
                  <a:pt x="90" y="93"/>
                  <a:pt x="85" y="84"/>
                </a:cubicBezTo>
                <a:moveTo>
                  <a:pt x="26" y="95"/>
                </a:moveTo>
                <a:cubicBezTo>
                  <a:pt x="24" y="98"/>
                  <a:pt x="21" y="100"/>
                  <a:pt x="19" y="101"/>
                </a:cubicBezTo>
                <a:cubicBezTo>
                  <a:pt x="17" y="101"/>
                  <a:pt x="16" y="102"/>
                  <a:pt x="14" y="101"/>
                </a:cubicBezTo>
                <a:cubicBezTo>
                  <a:pt x="11" y="99"/>
                  <a:pt x="10" y="93"/>
                  <a:pt x="13" y="88"/>
                </a:cubicBezTo>
                <a:cubicBezTo>
                  <a:pt x="14" y="85"/>
                  <a:pt x="17" y="83"/>
                  <a:pt x="20" y="82"/>
                </a:cubicBezTo>
                <a:cubicBezTo>
                  <a:pt x="21" y="82"/>
                  <a:pt x="23" y="82"/>
                  <a:pt x="24" y="83"/>
                </a:cubicBezTo>
                <a:cubicBezTo>
                  <a:pt x="28" y="85"/>
                  <a:pt x="28" y="90"/>
                  <a:pt x="26" y="95"/>
                </a:cubicBezTo>
                <a:moveTo>
                  <a:pt x="45" y="58"/>
                </a:moveTo>
                <a:cubicBezTo>
                  <a:pt x="43" y="58"/>
                  <a:pt x="42" y="57"/>
                  <a:pt x="42" y="55"/>
                </a:cubicBezTo>
                <a:cubicBezTo>
                  <a:pt x="42" y="53"/>
                  <a:pt x="43" y="52"/>
                  <a:pt x="45" y="52"/>
                </a:cubicBezTo>
                <a:cubicBezTo>
                  <a:pt x="47" y="52"/>
                  <a:pt x="48" y="53"/>
                  <a:pt x="48" y="55"/>
                </a:cubicBezTo>
                <a:cubicBezTo>
                  <a:pt x="48" y="57"/>
                  <a:pt x="47" y="58"/>
                  <a:pt x="45" y="58"/>
                </a:cubicBezTo>
                <a:moveTo>
                  <a:pt x="76" y="101"/>
                </a:moveTo>
                <a:cubicBezTo>
                  <a:pt x="74" y="102"/>
                  <a:pt x="72" y="101"/>
                  <a:pt x="71" y="101"/>
                </a:cubicBezTo>
                <a:cubicBezTo>
                  <a:pt x="69" y="100"/>
                  <a:pt x="66" y="98"/>
                  <a:pt x="64" y="95"/>
                </a:cubicBezTo>
                <a:cubicBezTo>
                  <a:pt x="61" y="90"/>
                  <a:pt x="62" y="85"/>
                  <a:pt x="65" y="83"/>
                </a:cubicBezTo>
                <a:cubicBezTo>
                  <a:pt x="67" y="82"/>
                  <a:pt x="69" y="82"/>
                  <a:pt x="70" y="82"/>
                </a:cubicBezTo>
                <a:cubicBezTo>
                  <a:pt x="73" y="83"/>
                  <a:pt x="75" y="85"/>
                  <a:pt x="77" y="88"/>
                </a:cubicBezTo>
                <a:cubicBezTo>
                  <a:pt x="80" y="93"/>
                  <a:pt x="79" y="99"/>
                  <a:pt x="76" y="10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cs typeface="+mn-ea"/>
              <a:sym typeface="+mn-lt"/>
            </a:endParaRPr>
          </a:p>
        </p:txBody>
      </p:sp>
      <p:sp>
        <p:nvSpPr>
          <p:cNvPr id="62" name="Freeform 97"/>
          <p:cNvSpPr/>
          <p:nvPr/>
        </p:nvSpPr>
        <p:spPr bwMode="auto">
          <a:xfrm>
            <a:off x="7337888" y="4097008"/>
            <a:ext cx="1141344" cy="976181"/>
          </a:xfrm>
          <a:custGeom>
            <a:avLst/>
            <a:gdLst>
              <a:gd name="T0" fmla="*/ 0 w 463"/>
              <a:gd name="T1" fmla="*/ 7 h 396"/>
              <a:gd name="T2" fmla="*/ 196 w 463"/>
              <a:gd name="T3" fmla="*/ 396 h 396"/>
              <a:gd name="T4" fmla="*/ 463 w 463"/>
              <a:gd name="T5" fmla="*/ 396 h 396"/>
              <a:gd name="T6" fmla="*/ 463 w 463"/>
              <a:gd name="T7" fmla="*/ 384 h 396"/>
              <a:gd name="T8" fmla="*/ 203 w 463"/>
              <a:gd name="T9" fmla="*/ 384 h 396"/>
              <a:gd name="T10" fmla="*/ 12 w 463"/>
              <a:gd name="T11" fmla="*/ 0 h 396"/>
              <a:gd name="T12" fmla="*/ 0 w 463"/>
              <a:gd name="T13" fmla="*/ 7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3" h="396">
                <a:moveTo>
                  <a:pt x="0" y="7"/>
                </a:moveTo>
                <a:lnTo>
                  <a:pt x="196" y="396"/>
                </a:lnTo>
                <a:lnTo>
                  <a:pt x="463" y="396"/>
                </a:lnTo>
                <a:lnTo>
                  <a:pt x="463" y="384"/>
                </a:lnTo>
                <a:lnTo>
                  <a:pt x="203" y="384"/>
                </a:lnTo>
                <a:lnTo>
                  <a:pt x="12" y="0"/>
                </a:lnTo>
                <a:lnTo>
                  <a:pt x="0" y="7"/>
                </a:lnTo>
                <a:close/>
              </a:path>
            </a:pathLst>
          </a:custGeom>
          <a:solidFill>
            <a:srgbClr val="3E3A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cs typeface="+mn-ea"/>
              <a:sym typeface="+mn-lt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7719663" y="4489362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ysClr val="windowText" lastClr="000000"/>
                </a:solidFill>
                <a:cs typeface="+mn-ea"/>
                <a:sym typeface="+mn-lt"/>
              </a:rPr>
              <a:t>68%</a:t>
            </a:r>
            <a:endParaRPr lang="zh-CN" altLang="en-US" sz="200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64" name="Freeform 60"/>
          <p:cNvSpPr/>
          <p:nvPr/>
        </p:nvSpPr>
        <p:spPr bwMode="auto">
          <a:xfrm>
            <a:off x="4613574" y="1166108"/>
            <a:ext cx="1023855" cy="871555"/>
          </a:xfrm>
          <a:custGeom>
            <a:avLst/>
            <a:gdLst>
              <a:gd name="T0" fmla="*/ 393 w 393"/>
              <a:gd name="T1" fmla="*/ 396 h 402"/>
              <a:gd name="T2" fmla="*/ 228 w 393"/>
              <a:gd name="T3" fmla="*/ 0 h 402"/>
              <a:gd name="T4" fmla="*/ 0 w 393"/>
              <a:gd name="T5" fmla="*/ 0 h 402"/>
              <a:gd name="T6" fmla="*/ 0 w 393"/>
              <a:gd name="T7" fmla="*/ 13 h 402"/>
              <a:gd name="T8" fmla="*/ 222 w 393"/>
              <a:gd name="T9" fmla="*/ 13 h 402"/>
              <a:gd name="T10" fmla="*/ 380 w 393"/>
              <a:gd name="T11" fmla="*/ 402 h 402"/>
              <a:gd name="T12" fmla="*/ 393 w 393"/>
              <a:gd name="T13" fmla="*/ 396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93" h="402">
                <a:moveTo>
                  <a:pt x="393" y="396"/>
                </a:moveTo>
                <a:lnTo>
                  <a:pt x="228" y="0"/>
                </a:lnTo>
                <a:lnTo>
                  <a:pt x="0" y="0"/>
                </a:lnTo>
                <a:lnTo>
                  <a:pt x="0" y="13"/>
                </a:lnTo>
                <a:lnTo>
                  <a:pt x="222" y="13"/>
                </a:lnTo>
                <a:lnTo>
                  <a:pt x="380" y="402"/>
                </a:lnTo>
                <a:lnTo>
                  <a:pt x="393" y="396"/>
                </a:lnTo>
                <a:close/>
              </a:path>
            </a:pathLst>
          </a:custGeom>
          <a:solidFill>
            <a:srgbClr val="3E3A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574581" y="940056"/>
            <a:ext cx="931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ysClr val="windowText" lastClr="000000"/>
                </a:solidFill>
                <a:cs typeface="+mn-ea"/>
                <a:sym typeface="+mn-lt"/>
              </a:rPr>
              <a:t>12%</a:t>
            </a:r>
            <a:endParaRPr lang="zh-CN" altLang="en-US" sz="200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66" name="Freeform 93"/>
          <p:cNvSpPr/>
          <p:nvPr/>
        </p:nvSpPr>
        <p:spPr bwMode="auto">
          <a:xfrm flipH="1">
            <a:off x="3505200" y="2736900"/>
            <a:ext cx="1469914" cy="491184"/>
          </a:xfrm>
          <a:custGeom>
            <a:avLst/>
            <a:gdLst>
              <a:gd name="T0" fmla="*/ 0 w 572"/>
              <a:gd name="T1" fmla="*/ 135 h 135"/>
              <a:gd name="T2" fmla="*/ 356 w 572"/>
              <a:gd name="T3" fmla="*/ 13 h 135"/>
              <a:gd name="T4" fmla="*/ 572 w 572"/>
              <a:gd name="T5" fmla="*/ 13 h 135"/>
              <a:gd name="T6" fmla="*/ 572 w 572"/>
              <a:gd name="T7" fmla="*/ 0 h 135"/>
              <a:gd name="T8" fmla="*/ 349 w 572"/>
              <a:gd name="T9" fmla="*/ 0 h 135"/>
              <a:gd name="T10" fmla="*/ 0 w 572"/>
              <a:gd name="T11" fmla="*/ 128 h 135"/>
              <a:gd name="T12" fmla="*/ 0 w 572"/>
              <a:gd name="T13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2" h="135">
                <a:moveTo>
                  <a:pt x="0" y="135"/>
                </a:moveTo>
                <a:lnTo>
                  <a:pt x="356" y="13"/>
                </a:lnTo>
                <a:lnTo>
                  <a:pt x="572" y="13"/>
                </a:lnTo>
                <a:lnTo>
                  <a:pt x="572" y="0"/>
                </a:lnTo>
                <a:lnTo>
                  <a:pt x="349" y="0"/>
                </a:lnTo>
                <a:lnTo>
                  <a:pt x="0" y="128"/>
                </a:lnTo>
                <a:lnTo>
                  <a:pt x="0" y="135"/>
                </a:lnTo>
                <a:close/>
              </a:path>
            </a:pathLst>
          </a:custGeom>
          <a:solidFill>
            <a:srgbClr val="3E3A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200">
              <a:cs typeface="+mn-ea"/>
              <a:sym typeface="+mn-lt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3364428" y="2206610"/>
            <a:ext cx="766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ysClr val="windowText" lastClr="000000"/>
                </a:solidFill>
                <a:cs typeface="+mn-ea"/>
                <a:sym typeface="+mn-lt"/>
              </a:rPr>
              <a:t>20%</a:t>
            </a:r>
            <a:endParaRPr lang="zh-CN" altLang="en-US" sz="2000" dirty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689E9E6-0C2F-4F47-B750-5406DAB2DD80}"/>
              </a:ext>
            </a:extLst>
          </p:cNvPr>
          <p:cNvGrpSpPr/>
          <p:nvPr/>
        </p:nvGrpSpPr>
        <p:grpSpPr>
          <a:xfrm>
            <a:off x="1210798" y="4947280"/>
            <a:ext cx="1934629" cy="756272"/>
            <a:chOff x="468937" y="2419540"/>
            <a:chExt cx="1934629" cy="756272"/>
          </a:xfrm>
        </p:grpSpPr>
        <p:sp>
          <p:nvSpPr>
            <p:cNvPr id="33" name="TextBox 18">
              <a:extLst>
                <a:ext uri="{FF2B5EF4-FFF2-40B4-BE49-F238E27FC236}">
                  <a16:creationId xmlns:a16="http://schemas.microsoft.com/office/drawing/2014/main" id="{F58E5FE5-9684-46B4-B848-C7596C24B289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cs typeface="+mn-ea"/>
                  <a:sym typeface="+mn-lt"/>
                </a:rPr>
                <a:t>PRESENT</a:t>
              </a:r>
              <a:endParaRPr lang="en-US" sz="1600" b="1" dirty="0">
                <a:cs typeface="+mn-ea"/>
                <a:sym typeface="+mn-lt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26DAE2F-C267-4A70-8BDA-5310A75F6846}"/>
                </a:ext>
              </a:extLst>
            </p:cNvPr>
            <p:cNvSpPr/>
            <p:nvPr/>
          </p:nvSpPr>
          <p:spPr>
            <a:xfrm>
              <a:off x="470268" y="2823664"/>
              <a:ext cx="1933298" cy="352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6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600">
                  <a:cs typeface="+mn-ea"/>
                  <a:sym typeface="+mn-lt"/>
                </a:rPr>
                <a:t>THE PROPOSAL</a:t>
              </a:r>
              <a:endParaRPr lang="en-US" altLang="zh-CN" sz="600" dirty="0">
                <a:cs typeface="+mn-ea"/>
                <a:sym typeface="+mn-lt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FA0CA1D-63CB-4515-B666-81069633ECA6}"/>
              </a:ext>
            </a:extLst>
          </p:cNvPr>
          <p:cNvGrpSpPr/>
          <p:nvPr/>
        </p:nvGrpSpPr>
        <p:grpSpPr>
          <a:xfrm>
            <a:off x="1210798" y="2318380"/>
            <a:ext cx="1934629" cy="756272"/>
            <a:chOff x="468937" y="2419540"/>
            <a:chExt cx="1934629" cy="756272"/>
          </a:xfrm>
        </p:grpSpPr>
        <p:sp>
          <p:nvSpPr>
            <p:cNvPr id="36" name="TextBox 18">
              <a:extLst>
                <a:ext uri="{FF2B5EF4-FFF2-40B4-BE49-F238E27FC236}">
                  <a16:creationId xmlns:a16="http://schemas.microsoft.com/office/drawing/2014/main" id="{3486B964-861B-49E8-9E0E-6088DD9D987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cs typeface="+mn-ea"/>
                  <a:sym typeface="+mn-lt"/>
                </a:rPr>
                <a:t>PRESENT</a:t>
              </a:r>
              <a:endParaRPr lang="en-US" sz="1600" b="1" dirty="0">
                <a:cs typeface="+mn-ea"/>
                <a:sym typeface="+mn-lt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AB66F279-5B19-4B0B-A378-A6EF39C30A1D}"/>
                </a:ext>
              </a:extLst>
            </p:cNvPr>
            <p:cNvSpPr/>
            <p:nvPr/>
          </p:nvSpPr>
          <p:spPr>
            <a:xfrm>
              <a:off x="470268" y="2823664"/>
              <a:ext cx="1933298" cy="352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6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600">
                  <a:cs typeface="+mn-ea"/>
                  <a:sym typeface="+mn-lt"/>
                </a:rPr>
                <a:t>THE PROPOSAL</a:t>
              </a:r>
              <a:endParaRPr lang="en-US" altLang="zh-CN" sz="600" dirty="0"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31BDD50-764A-4739-AB82-D67B050533B3}"/>
              </a:ext>
            </a:extLst>
          </p:cNvPr>
          <p:cNvGrpSpPr/>
          <p:nvPr/>
        </p:nvGrpSpPr>
        <p:grpSpPr>
          <a:xfrm>
            <a:off x="9535648" y="4947280"/>
            <a:ext cx="1934629" cy="756272"/>
            <a:chOff x="468937" y="2419540"/>
            <a:chExt cx="1934629" cy="756272"/>
          </a:xfrm>
        </p:grpSpPr>
        <p:sp>
          <p:nvSpPr>
            <p:cNvPr id="52" name="TextBox 18">
              <a:extLst>
                <a:ext uri="{FF2B5EF4-FFF2-40B4-BE49-F238E27FC236}">
                  <a16:creationId xmlns:a16="http://schemas.microsoft.com/office/drawing/2014/main" id="{AD84382F-19A3-47E0-B941-B9831BFABE58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cs typeface="+mn-ea"/>
                  <a:sym typeface="+mn-lt"/>
                </a:rPr>
                <a:t>PRESENT</a:t>
              </a:r>
              <a:endParaRPr lang="en-US" sz="1600" b="1" dirty="0">
                <a:cs typeface="+mn-ea"/>
                <a:sym typeface="+mn-lt"/>
              </a:endParaRPr>
            </a:p>
          </p:txBody>
        </p: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4A1D2972-BF16-4405-88D0-B71E5BC14C0D}"/>
                </a:ext>
              </a:extLst>
            </p:cNvPr>
            <p:cNvSpPr/>
            <p:nvPr/>
          </p:nvSpPr>
          <p:spPr>
            <a:xfrm>
              <a:off x="470268" y="2823664"/>
              <a:ext cx="1933298" cy="352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6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600">
                  <a:cs typeface="+mn-ea"/>
                  <a:sym typeface="+mn-lt"/>
                </a:rPr>
                <a:t>THE PROPOSAL</a:t>
              </a:r>
              <a:endParaRPr lang="en-US" altLang="zh-CN" sz="600" dirty="0">
                <a:cs typeface="+mn-ea"/>
                <a:sym typeface="+mn-lt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85F712C6-38FE-40E3-9135-D6F25F5A5306}"/>
              </a:ext>
            </a:extLst>
          </p:cNvPr>
          <p:cNvGrpSpPr/>
          <p:nvPr/>
        </p:nvGrpSpPr>
        <p:grpSpPr>
          <a:xfrm>
            <a:off x="9535648" y="2318380"/>
            <a:ext cx="1934629" cy="756272"/>
            <a:chOff x="468937" y="2419540"/>
            <a:chExt cx="1934629" cy="756272"/>
          </a:xfrm>
        </p:grpSpPr>
        <p:sp>
          <p:nvSpPr>
            <p:cNvPr id="70" name="TextBox 18">
              <a:extLst>
                <a:ext uri="{FF2B5EF4-FFF2-40B4-BE49-F238E27FC236}">
                  <a16:creationId xmlns:a16="http://schemas.microsoft.com/office/drawing/2014/main" id="{75CBB9E7-ADFB-4EC1-B762-1547E8B0ED0C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cs typeface="+mn-ea"/>
                  <a:sym typeface="+mn-lt"/>
                </a:rPr>
                <a:t>PRESENT</a:t>
              </a:r>
              <a:endParaRPr lang="en-US" sz="1600" b="1" dirty="0">
                <a:cs typeface="+mn-ea"/>
                <a:sym typeface="+mn-lt"/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936D42BB-E463-40E7-B627-8B6F69CAFE33}"/>
                </a:ext>
              </a:extLst>
            </p:cNvPr>
            <p:cNvSpPr/>
            <p:nvPr/>
          </p:nvSpPr>
          <p:spPr>
            <a:xfrm>
              <a:off x="470268" y="2823664"/>
              <a:ext cx="1933298" cy="3521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6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600">
                  <a:cs typeface="+mn-ea"/>
                  <a:sym typeface="+mn-lt"/>
                </a:rPr>
                <a:t>THE PROPOSAL</a:t>
              </a:r>
              <a:endParaRPr lang="en-US" altLang="zh-CN" sz="600" dirty="0">
                <a:cs typeface="+mn-ea"/>
                <a:sym typeface="+mn-lt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00BB4527-9756-4957-AF91-D199D029BB9A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55" name="TextBox 18">
              <a:extLst>
                <a:ext uri="{FF2B5EF4-FFF2-40B4-BE49-F238E27FC236}">
                  <a16:creationId xmlns:a16="http://schemas.microsoft.com/office/drawing/2014/main" id="{706A5699-81C0-458B-8E98-DA78370C42D5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BE606791-2563-48A0-B8B5-38CDF0E53E88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09EB9335-DEC5-462B-9374-86B0DC677AA6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B484BD6-0DE7-4222-B7D6-EB54D4C3D4BA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B18957AA-FCA1-48EF-9147-404E4765BCE6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D787D1B5-9815-488D-A413-FC476E77C37E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8FE7E47A-687D-4A31-AAA3-0B02C8AEAA6C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7A8B2F4-802A-4A86-8DDC-E744DDCAD2B8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17937C94-333F-453D-8AC6-CF4B9EFF75A4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661BDBE9-E38D-4B8E-B8F1-8F3859669D28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44283915-942B-4E52-8B95-8B01B271B664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48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/>
      <p:bldP spid="64" grpId="0" animBg="1"/>
      <p:bldP spid="65" grpId="0"/>
      <p:bldP spid="66" grpId="0" animBg="1"/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图表 23"/>
          <p:cNvGraphicFramePr/>
          <p:nvPr>
            <p:extLst>
              <p:ext uri="{D42A27DB-BD31-4B8C-83A1-F6EECF244321}">
                <p14:modId xmlns:p14="http://schemas.microsoft.com/office/powerpoint/2010/main" val="2449462392"/>
              </p:ext>
            </p:extLst>
          </p:nvPr>
        </p:nvGraphicFramePr>
        <p:xfrm>
          <a:off x="494270" y="1038095"/>
          <a:ext cx="11442357" cy="4881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7A9E655E-2F7E-4304-AD1A-5A42B9B2E76F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4" name="TextBox 18">
              <a:extLst>
                <a:ext uri="{FF2B5EF4-FFF2-40B4-BE49-F238E27FC236}">
                  <a16:creationId xmlns:a16="http://schemas.microsoft.com/office/drawing/2014/main" id="{FF889DC9-0BFD-448D-85B9-A2C4CE1ABD1A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5844032F-2060-429D-B4DA-A2413D6201AC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6260888-F710-4FD5-80B1-A50D77A36639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984F056-A2E9-4366-A7EF-CCC254B35CD9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4576202-36E9-42DF-927F-69302BE2EAE6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D30F5A2C-F7DF-4795-8ED1-6BE1A13B0577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012F6CC-3D67-480C-BB8C-5D074A5CB965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D303895D-7CA4-4493-AACF-CC41410F4D0B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C2992F9-D74D-4226-9D20-BEA223D6EA11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5AC2A655-A852-4A32-9AED-FC2121D0798A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EB93B63-885D-4084-BB44-66CADA83A801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140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4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38"/>
          <p:cNvSpPr/>
          <p:nvPr/>
        </p:nvSpPr>
        <p:spPr bwMode="auto">
          <a:xfrm>
            <a:off x="3281547" y="1700686"/>
            <a:ext cx="1632360" cy="458651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42" name="Rectangle 33"/>
          <p:cNvSpPr/>
          <p:nvPr/>
        </p:nvSpPr>
        <p:spPr bwMode="auto">
          <a:xfrm>
            <a:off x="7057326" y="1700686"/>
            <a:ext cx="2034921" cy="458651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46" name="Rectangle 34"/>
          <p:cNvSpPr/>
          <p:nvPr/>
        </p:nvSpPr>
        <p:spPr bwMode="auto">
          <a:xfrm>
            <a:off x="4969148" y="1700686"/>
            <a:ext cx="2034921" cy="458651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1" name="Rectangle 35"/>
          <p:cNvSpPr/>
          <p:nvPr/>
        </p:nvSpPr>
        <p:spPr bwMode="auto">
          <a:xfrm>
            <a:off x="1948026" y="1700686"/>
            <a:ext cx="1265649" cy="458651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2" name="Rectangle 36"/>
          <p:cNvSpPr/>
          <p:nvPr/>
        </p:nvSpPr>
        <p:spPr bwMode="auto">
          <a:xfrm>
            <a:off x="9151459" y="1700686"/>
            <a:ext cx="2031947" cy="458651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3" name="Rectangle 4"/>
          <p:cNvSpPr/>
          <p:nvPr/>
        </p:nvSpPr>
        <p:spPr bwMode="auto">
          <a:xfrm>
            <a:off x="4969148" y="3212781"/>
            <a:ext cx="2031947" cy="3074418"/>
          </a:xfrm>
          <a:custGeom>
            <a:avLst/>
            <a:gdLst>
              <a:gd name="connsiteX0" fmla="*/ 0 w 1627088"/>
              <a:gd name="connsiteY0" fmla="*/ 0 h 3528650"/>
              <a:gd name="connsiteX1" fmla="*/ 1627088 w 1627088"/>
              <a:gd name="connsiteY1" fmla="*/ 0 h 3528650"/>
              <a:gd name="connsiteX2" fmla="*/ 1627088 w 1627088"/>
              <a:gd name="connsiteY2" fmla="*/ 3528650 h 3528650"/>
              <a:gd name="connsiteX3" fmla="*/ 0 w 1627088"/>
              <a:gd name="connsiteY3" fmla="*/ 3528650 h 3528650"/>
              <a:gd name="connsiteX4" fmla="*/ 0 w 1627088"/>
              <a:gd name="connsiteY4" fmla="*/ 0 h 3528650"/>
              <a:gd name="connsiteX0-1" fmla="*/ 25400 w 1627088"/>
              <a:gd name="connsiteY0-2" fmla="*/ 1581150 h 3528650"/>
              <a:gd name="connsiteX1-3" fmla="*/ 1627088 w 1627088"/>
              <a:gd name="connsiteY1-4" fmla="*/ 0 h 3528650"/>
              <a:gd name="connsiteX2-5" fmla="*/ 1627088 w 1627088"/>
              <a:gd name="connsiteY2-6" fmla="*/ 3528650 h 3528650"/>
              <a:gd name="connsiteX3-7" fmla="*/ 0 w 1627088"/>
              <a:gd name="connsiteY3-8" fmla="*/ 3528650 h 3528650"/>
              <a:gd name="connsiteX4-9" fmla="*/ 25400 w 1627088"/>
              <a:gd name="connsiteY4-10" fmla="*/ 1581150 h 3528650"/>
              <a:gd name="connsiteX0-11" fmla="*/ 34925 w 1627088"/>
              <a:gd name="connsiteY0-12" fmla="*/ 2552700 h 3528650"/>
              <a:gd name="connsiteX1-13" fmla="*/ 1627088 w 1627088"/>
              <a:gd name="connsiteY1-14" fmla="*/ 0 h 3528650"/>
              <a:gd name="connsiteX2-15" fmla="*/ 1627088 w 1627088"/>
              <a:gd name="connsiteY2-16" fmla="*/ 3528650 h 3528650"/>
              <a:gd name="connsiteX3-17" fmla="*/ 0 w 1627088"/>
              <a:gd name="connsiteY3-18" fmla="*/ 3528650 h 3528650"/>
              <a:gd name="connsiteX4-19" fmla="*/ 34925 w 1627088"/>
              <a:gd name="connsiteY4-20" fmla="*/ 2552700 h 3528650"/>
              <a:gd name="connsiteX0-21" fmla="*/ 0 w 1627088"/>
              <a:gd name="connsiteY0-22" fmla="*/ 2876550 h 3528650"/>
              <a:gd name="connsiteX1-23" fmla="*/ 1627088 w 1627088"/>
              <a:gd name="connsiteY1-24" fmla="*/ 0 h 3528650"/>
              <a:gd name="connsiteX2-25" fmla="*/ 1627088 w 1627088"/>
              <a:gd name="connsiteY2-26" fmla="*/ 3528650 h 3528650"/>
              <a:gd name="connsiteX3-27" fmla="*/ 0 w 1627088"/>
              <a:gd name="connsiteY3-28" fmla="*/ 3528650 h 3528650"/>
              <a:gd name="connsiteX4-29" fmla="*/ 0 w 1627088"/>
              <a:gd name="connsiteY4-30" fmla="*/ 2876550 h 3528650"/>
              <a:gd name="connsiteX0-31" fmla="*/ 0 w 1627088"/>
              <a:gd name="connsiteY0-32" fmla="*/ 1809750 h 2461850"/>
              <a:gd name="connsiteX1-33" fmla="*/ 1623913 w 1627088"/>
              <a:gd name="connsiteY1-34" fmla="*/ 0 h 2461850"/>
              <a:gd name="connsiteX2-35" fmla="*/ 1627088 w 1627088"/>
              <a:gd name="connsiteY2-36" fmla="*/ 2461850 h 2461850"/>
              <a:gd name="connsiteX3-37" fmla="*/ 0 w 1627088"/>
              <a:gd name="connsiteY3-38" fmla="*/ 2461850 h 2461850"/>
              <a:gd name="connsiteX4-39" fmla="*/ 0 w 1627088"/>
              <a:gd name="connsiteY4-40" fmla="*/ 1809750 h 2461850"/>
              <a:gd name="connsiteX0-41" fmla="*/ 0 w 1627088"/>
              <a:gd name="connsiteY0-42" fmla="*/ 1809750 h 2461850"/>
              <a:gd name="connsiteX1-43" fmla="*/ 1623913 w 1627088"/>
              <a:gd name="connsiteY1-44" fmla="*/ 0 h 2461850"/>
              <a:gd name="connsiteX2-45" fmla="*/ 1627088 w 1627088"/>
              <a:gd name="connsiteY2-46" fmla="*/ 2461850 h 2461850"/>
              <a:gd name="connsiteX3-47" fmla="*/ 0 w 1627088"/>
              <a:gd name="connsiteY3-48" fmla="*/ 2461850 h 2461850"/>
              <a:gd name="connsiteX4-49" fmla="*/ 0 w 1627088"/>
              <a:gd name="connsiteY4-50" fmla="*/ 1809750 h 2461850"/>
              <a:gd name="connsiteX0-51" fmla="*/ 0 w 1627088"/>
              <a:gd name="connsiteY0-52" fmla="*/ 1809750 h 2461850"/>
              <a:gd name="connsiteX1-53" fmla="*/ 1623913 w 1627088"/>
              <a:gd name="connsiteY1-54" fmla="*/ 0 h 2461850"/>
              <a:gd name="connsiteX2-55" fmla="*/ 1627088 w 1627088"/>
              <a:gd name="connsiteY2-56" fmla="*/ 2461850 h 2461850"/>
              <a:gd name="connsiteX3-57" fmla="*/ 0 w 1627088"/>
              <a:gd name="connsiteY3-58" fmla="*/ 2461850 h 2461850"/>
              <a:gd name="connsiteX4-59" fmla="*/ 0 w 1627088"/>
              <a:gd name="connsiteY4-60" fmla="*/ 1809750 h 2461850"/>
              <a:gd name="connsiteX0-61" fmla="*/ 0 w 1627088"/>
              <a:gd name="connsiteY0-62" fmla="*/ 1809750 h 2461850"/>
              <a:gd name="connsiteX1-63" fmla="*/ 1623913 w 1627088"/>
              <a:gd name="connsiteY1-64" fmla="*/ 0 h 2461850"/>
              <a:gd name="connsiteX2-65" fmla="*/ 1627088 w 1627088"/>
              <a:gd name="connsiteY2-66" fmla="*/ 2461850 h 2461850"/>
              <a:gd name="connsiteX3-67" fmla="*/ 0 w 1627088"/>
              <a:gd name="connsiteY3-68" fmla="*/ 2461850 h 2461850"/>
              <a:gd name="connsiteX4-69" fmla="*/ 0 w 1627088"/>
              <a:gd name="connsiteY4-70" fmla="*/ 1809750 h 24618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627088" h="2461850">
                <a:moveTo>
                  <a:pt x="0" y="1809750"/>
                </a:moveTo>
                <a:cubicBezTo>
                  <a:pt x="217453" y="1642268"/>
                  <a:pt x="865915" y="979487"/>
                  <a:pt x="1623913" y="0"/>
                </a:cubicBezTo>
                <a:cubicBezTo>
                  <a:pt x="1624971" y="820617"/>
                  <a:pt x="1626030" y="1641233"/>
                  <a:pt x="1627088" y="2461850"/>
                </a:cubicBezTo>
                <a:lnTo>
                  <a:pt x="0" y="24618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4" name="Rectangle 5"/>
          <p:cNvSpPr/>
          <p:nvPr/>
        </p:nvSpPr>
        <p:spPr bwMode="auto">
          <a:xfrm>
            <a:off x="7057327" y="2657172"/>
            <a:ext cx="2034921" cy="3630028"/>
          </a:xfrm>
          <a:custGeom>
            <a:avLst/>
            <a:gdLst>
              <a:gd name="connsiteX0" fmla="*/ 0 w 1627088"/>
              <a:gd name="connsiteY0" fmla="*/ 0 h 3528650"/>
              <a:gd name="connsiteX1" fmla="*/ 1627088 w 1627088"/>
              <a:gd name="connsiteY1" fmla="*/ 0 h 3528650"/>
              <a:gd name="connsiteX2" fmla="*/ 1627088 w 1627088"/>
              <a:gd name="connsiteY2" fmla="*/ 3528650 h 3528650"/>
              <a:gd name="connsiteX3" fmla="*/ 0 w 1627088"/>
              <a:gd name="connsiteY3" fmla="*/ 3528650 h 3528650"/>
              <a:gd name="connsiteX4" fmla="*/ 0 w 1627088"/>
              <a:gd name="connsiteY4" fmla="*/ 0 h 3528650"/>
              <a:gd name="connsiteX0-1" fmla="*/ 0 w 1629469"/>
              <a:gd name="connsiteY0-2" fmla="*/ 1004888 h 3528650"/>
              <a:gd name="connsiteX1-3" fmla="*/ 1629469 w 1629469"/>
              <a:gd name="connsiteY1-4" fmla="*/ 0 h 3528650"/>
              <a:gd name="connsiteX2-5" fmla="*/ 1629469 w 1629469"/>
              <a:gd name="connsiteY2-6" fmla="*/ 3528650 h 3528650"/>
              <a:gd name="connsiteX3-7" fmla="*/ 2381 w 1629469"/>
              <a:gd name="connsiteY3-8" fmla="*/ 3528650 h 3528650"/>
              <a:gd name="connsiteX4-9" fmla="*/ 0 w 1629469"/>
              <a:gd name="connsiteY4-10" fmla="*/ 1004888 h 3528650"/>
              <a:gd name="connsiteX0-11" fmla="*/ 0 w 1629469"/>
              <a:gd name="connsiteY0-12" fmla="*/ 1004888 h 3528650"/>
              <a:gd name="connsiteX1-13" fmla="*/ 1629469 w 1629469"/>
              <a:gd name="connsiteY1-14" fmla="*/ 0 h 3528650"/>
              <a:gd name="connsiteX2-15" fmla="*/ 1629469 w 1629469"/>
              <a:gd name="connsiteY2-16" fmla="*/ 3528650 h 3528650"/>
              <a:gd name="connsiteX3-17" fmla="*/ 2381 w 1629469"/>
              <a:gd name="connsiteY3-18" fmla="*/ 3528650 h 3528650"/>
              <a:gd name="connsiteX4-19" fmla="*/ 0 w 1629469"/>
              <a:gd name="connsiteY4-20" fmla="*/ 1004888 h 3528650"/>
              <a:gd name="connsiteX0-21" fmla="*/ 0 w 1629469"/>
              <a:gd name="connsiteY0-22" fmla="*/ 85046 h 2608808"/>
              <a:gd name="connsiteX1-23" fmla="*/ 1629469 w 1629469"/>
              <a:gd name="connsiteY1-24" fmla="*/ 220777 h 2608808"/>
              <a:gd name="connsiteX2-25" fmla="*/ 1629469 w 1629469"/>
              <a:gd name="connsiteY2-26" fmla="*/ 2608808 h 2608808"/>
              <a:gd name="connsiteX3-27" fmla="*/ 2381 w 1629469"/>
              <a:gd name="connsiteY3-28" fmla="*/ 2608808 h 2608808"/>
              <a:gd name="connsiteX4-29" fmla="*/ 0 w 1629469"/>
              <a:gd name="connsiteY4-30" fmla="*/ 85046 h 2608808"/>
              <a:gd name="connsiteX0-31" fmla="*/ 0 w 1629469"/>
              <a:gd name="connsiteY0-32" fmla="*/ 382994 h 2906756"/>
              <a:gd name="connsiteX1-33" fmla="*/ 1629469 w 1629469"/>
              <a:gd name="connsiteY1-34" fmla="*/ 518725 h 2906756"/>
              <a:gd name="connsiteX2-35" fmla="*/ 1629469 w 1629469"/>
              <a:gd name="connsiteY2-36" fmla="*/ 2906756 h 2906756"/>
              <a:gd name="connsiteX3-37" fmla="*/ 2381 w 1629469"/>
              <a:gd name="connsiteY3-38" fmla="*/ 2906756 h 2906756"/>
              <a:gd name="connsiteX4-39" fmla="*/ 0 w 1629469"/>
              <a:gd name="connsiteY4-40" fmla="*/ 382994 h 290675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629469" h="2906756">
                <a:moveTo>
                  <a:pt x="0" y="382994"/>
                </a:moveTo>
                <a:cubicBezTo>
                  <a:pt x="297887" y="43268"/>
                  <a:pt x="819613" y="-332175"/>
                  <a:pt x="1629469" y="518725"/>
                </a:cubicBezTo>
                <a:lnTo>
                  <a:pt x="1629469" y="2906756"/>
                </a:lnTo>
                <a:lnTo>
                  <a:pt x="2381" y="2906756"/>
                </a:lnTo>
                <a:cubicBezTo>
                  <a:pt x="1587" y="2065502"/>
                  <a:pt x="794" y="1224248"/>
                  <a:pt x="0" y="382994"/>
                </a:cubicBez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5" name="Rectangle 6"/>
          <p:cNvSpPr/>
          <p:nvPr/>
        </p:nvSpPr>
        <p:spPr bwMode="auto">
          <a:xfrm>
            <a:off x="9151457" y="3367417"/>
            <a:ext cx="2031947" cy="2919783"/>
          </a:xfrm>
          <a:custGeom>
            <a:avLst/>
            <a:gdLst>
              <a:gd name="connsiteX0" fmla="*/ 0 w 1627088"/>
              <a:gd name="connsiteY0" fmla="*/ 0 h 3528650"/>
              <a:gd name="connsiteX1" fmla="*/ 1627088 w 1627088"/>
              <a:gd name="connsiteY1" fmla="*/ 0 h 3528650"/>
              <a:gd name="connsiteX2" fmla="*/ 1627088 w 1627088"/>
              <a:gd name="connsiteY2" fmla="*/ 3528650 h 3528650"/>
              <a:gd name="connsiteX3" fmla="*/ 0 w 1627088"/>
              <a:gd name="connsiteY3" fmla="*/ 3528650 h 3528650"/>
              <a:gd name="connsiteX4" fmla="*/ 0 w 1627088"/>
              <a:gd name="connsiteY4" fmla="*/ 0 h 3528650"/>
              <a:gd name="connsiteX0-1" fmla="*/ 3175 w 1627088"/>
              <a:gd name="connsiteY0-2" fmla="*/ 1190625 h 3528650"/>
              <a:gd name="connsiteX1-3" fmla="*/ 1627088 w 1627088"/>
              <a:gd name="connsiteY1-4" fmla="*/ 0 h 3528650"/>
              <a:gd name="connsiteX2-5" fmla="*/ 1627088 w 1627088"/>
              <a:gd name="connsiteY2-6" fmla="*/ 3528650 h 3528650"/>
              <a:gd name="connsiteX3-7" fmla="*/ 0 w 1627088"/>
              <a:gd name="connsiteY3-8" fmla="*/ 3528650 h 3528650"/>
              <a:gd name="connsiteX4-9" fmla="*/ 3175 w 1627088"/>
              <a:gd name="connsiteY4-10" fmla="*/ 1190625 h 3528650"/>
              <a:gd name="connsiteX0-11" fmla="*/ 3175 w 1627088"/>
              <a:gd name="connsiteY0-12" fmla="*/ 0 h 2338025"/>
              <a:gd name="connsiteX1-13" fmla="*/ 1598513 w 1627088"/>
              <a:gd name="connsiteY1-14" fmla="*/ 368300 h 2338025"/>
              <a:gd name="connsiteX2-15" fmla="*/ 1627088 w 1627088"/>
              <a:gd name="connsiteY2-16" fmla="*/ 2338025 h 2338025"/>
              <a:gd name="connsiteX3-17" fmla="*/ 0 w 1627088"/>
              <a:gd name="connsiteY3-18" fmla="*/ 2338025 h 2338025"/>
              <a:gd name="connsiteX4-19" fmla="*/ 3175 w 1627088"/>
              <a:gd name="connsiteY4-20" fmla="*/ 0 h 2338025"/>
              <a:gd name="connsiteX0-21" fmla="*/ 3175 w 1627088"/>
              <a:gd name="connsiteY0-22" fmla="*/ 0 h 2338025"/>
              <a:gd name="connsiteX1-23" fmla="*/ 1608038 w 1627088"/>
              <a:gd name="connsiteY1-24" fmla="*/ 1028700 h 2338025"/>
              <a:gd name="connsiteX2-25" fmla="*/ 1627088 w 1627088"/>
              <a:gd name="connsiteY2-26" fmla="*/ 2338025 h 2338025"/>
              <a:gd name="connsiteX3-27" fmla="*/ 0 w 1627088"/>
              <a:gd name="connsiteY3-28" fmla="*/ 2338025 h 2338025"/>
              <a:gd name="connsiteX4-29" fmla="*/ 3175 w 1627088"/>
              <a:gd name="connsiteY4-30" fmla="*/ 0 h 2338025"/>
              <a:gd name="connsiteX0-31" fmla="*/ 3175 w 1627088"/>
              <a:gd name="connsiteY0-32" fmla="*/ 0 h 2338025"/>
              <a:gd name="connsiteX1-33" fmla="*/ 1620738 w 1627088"/>
              <a:gd name="connsiteY1-34" fmla="*/ 1028700 h 2338025"/>
              <a:gd name="connsiteX2-35" fmla="*/ 1627088 w 1627088"/>
              <a:gd name="connsiteY2-36" fmla="*/ 2338025 h 2338025"/>
              <a:gd name="connsiteX3-37" fmla="*/ 0 w 1627088"/>
              <a:gd name="connsiteY3-38" fmla="*/ 2338025 h 2338025"/>
              <a:gd name="connsiteX4-39" fmla="*/ 3175 w 1627088"/>
              <a:gd name="connsiteY4-40" fmla="*/ 0 h 2338025"/>
              <a:gd name="connsiteX0-41" fmla="*/ 3175 w 1627088"/>
              <a:gd name="connsiteY0-42" fmla="*/ 0 h 2338025"/>
              <a:gd name="connsiteX1-43" fmla="*/ 1623119 w 1627088"/>
              <a:gd name="connsiteY1-44" fmla="*/ 1028700 h 2338025"/>
              <a:gd name="connsiteX2-45" fmla="*/ 1627088 w 1627088"/>
              <a:gd name="connsiteY2-46" fmla="*/ 2338025 h 2338025"/>
              <a:gd name="connsiteX3-47" fmla="*/ 0 w 1627088"/>
              <a:gd name="connsiteY3-48" fmla="*/ 2338025 h 2338025"/>
              <a:gd name="connsiteX4-49" fmla="*/ 3175 w 1627088"/>
              <a:gd name="connsiteY4-50" fmla="*/ 0 h 2338025"/>
              <a:gd name="connsiteX0-51" fmla="*/ 3175 w 1627088"/>
              <a:gd name="connsiteY0-52" fmla="*/ 0 h 2338025"/>
              <a:gd name="connsiteX1-53" fmla="*/ 1623119 w 1627088"/>
              <a:gd name="connsiteY1-54" fmla="*/ 1028700 h 2338025"/>
              <a:gd name="connsiteX2-55" fmla="*/ 1627088 w 1627088"/>
              <a:gd name="connsiteY2-56" fmla="*/ 2338025 h 2338025"/>
              <a:gd name="connsiteX3-57" fmla="*/ 0 w 1627088"/>
              <a:gd name="connsiteY3-58" fmla="*/ 2338025 h 2338025"/>
              <a:gd name="connsiteX4-59" fmla="*/ 3175 w 1627088"/>
              <a:gd name="connsiteY4-60" fmla="*/ 0 h 2338025"/>
              <a:gd name="connsiteX0-61" fmla="*/ 3175 w 1627088"/>
              <a:gd name="connsiteY0-62" fmla="*/ 0 h 2338025"/>
              <a:gd name="connsiteX1-63" fmla="*/ 1623119 w 1627088"/>
              <a:gd name="connsiteY1-64" fmla="*/ 1028700 h 2338025"/>
              <a:gd name="connsiteX2-65" fmla="*/ 1627088 w 1627088"/>
              <a:gd name="connsiteY2-66" fmla="*/ 2338025 h 2338025"/>
              <a:gd name="connsiteX3-67" fmla="*/ 0 w 1627088"/>
              <a:gd name="connsiteY3-68" fmla="*/ 2338025 h 2338025"/>
              <a:gd name="connsiteX4-69" fmla="*/ 3175 w 1627088"/>
              <a:gd name="connsiteY4-70" fmla="*/ 0 h 2338025"/>
              <a:gd name="connsiteX0-71" fmla="*/ 3175 w 1627088"/>
              <a:gd name="connsiteY0-72" fmla="*/ 0 h 2338025"/>
              <a:gd name="connsiteX1-73" fmla="*/ 1623119 w 1627088"/>
              <a:gd name="connsiteY1-74" fmla="*/ 1028700 h 2338025"/>
              <a:gd name="connsiteX2-75" fmla="*/ 1627088 w 1627088"/>
              <a:gd name="connsiteY2-76" fmla="*/ 2338025 h 2338025"/>
              <a:gd name="connsiteX3-77" fmla="*/ 0 w 1627088"/>
              <a:gd name="connsiteY3-78" fmla="*/ 2338025 h 2338025"/>
              <a:gd name="connsiteX4-79" fmla="*/ 3175 w 1627088"/>
              <a:gd name="connsiteY4-80" fmla="*/ 0 h 2338025"/>
              <a:gd name="connsiteX0-81" fmla="*/ 3175 w 1627088"/>
              <a:gd name="connsiteY0-82" fmla="*/ 0 h 2338025"/>
              <a:gd name="connsiteX1-83" fmla="*/ 1623119 w 1627088"/>
              <a:gd name="connsiteY1-84" fmla="*/ 1028700 h 2338025"/>
              <a:gd name="connsiteX2-85" fmla="*/ 1627088 w 1627088"/>
              <a:gd name="connsiteY2-86" fmla="*/ 2338025 h 2338025"/>
              <a:gd name="connsiteX3-87" fmla="*/ 0 w 1627088"/>
              <a:gd name="connsiteY3-88" fmla="*/ 2338025 h 2338025"/>
              <a:gd name="connsiteX4-89" fmla="*/ 3175 w 1627088"/>
              <a:gd name="connsiteY4-90" fmla="*/ 0 h 2338025"/>
              <a:gd name="connsiteX0-91" fmla="*/ 3175 w 1627088"/>
              <a:gd name="connsiteY0-92" fmla="*/ 0 h 2338025"/>
              <a:gd name="connsiteX1-93" fmla="*/ 1623119 w 1627088"/>
              <a:gd name="connsiteY1-94" fmla="*/ 1028700 h 2338025"/>
              <a:gd name="connsiteX2-95" fmla="*/ 1627088 w 1627088"/>
              <a:gd name="connsiteY2-96" fmla="*/ 2338025 h 2338025"/>
              <a:gd name="connsiteX3-97" fmla="*/ 0 w 1627088"/>
              <a:gd name="connsiteY3-98" fmla="*/ 2338025 h 2338025"/>
              <a:gd name="connsiteX4-99" fmla="*/ 3175 w 1627088"/>
              <a:gd name="connsiteY4-100" fmla="*/ 0 h 23380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627088" h="2338025">
                <a:moveTo>
                  <a:pt x="3175" y="0"/>
                </a:moveTo>
                <a:cubicBezTo>
                  <a:pt x="943207" y="838199"/>
                  <a:pt x="1395082" y="976312"/>
                  <a:pt x="1623119" y="1028700"/>
                </a:cubicBezTo>
                <a:cubicBezTo>
                  <a:pt x="1625236" y="1465142"/>
                  <a:pt x="1624971" y="1901583"/>
                  <a:pt x="1627088" y="2338025"/>
                </a:cubicBezTo>
                <a:lnTo>
                  <a:pt x="0" y="2338025"/>
                </a:lnTo>
                <a:cubicBezTo>
                  <a:pt x="1058" y="1558683"/>
                  <a:pt x="2117" y="779342"/>
                  <a:pt x="3175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56" name="Rectangle 7"/>
          <p:cNvSpPr/>
          <p:nvPr/>
        </p:nvSpPr>
        <p:spPr bwMode="auto">
          <a:xfrm>
            <a:off x="2877994" y="5520423"/>
            <a:ext cx="2035912" cy="766778"/>
          </a:xfrm>
          <a:custGeom>
            <a:avLst/>
            <a:gdLst>
              <a:gd name="connsiteX0" fmla="*/ 0 w 1627088"/>
              <a:gd name="connsiteY0" fmla="*/ 0 h 3528650"/>
              <a:gd name="connsiteX1" fmla="*/ 1627088 w 1627088"/>
              <a:gd name="connsiteY1" fmla="*/ 0 h 3528650"/>
              <a:gd name="connsiteX2" fmla="*/ 1627088 w 1627088"/>
              <a:gd name="connsiteY2" fmla="*/ 3528650 h 3528650"/>
              <a:gd name="connsiteX3" fmla="*/ 0 w 1627088"/>
              <a:gd name="connsiteY3" fmla="*/ 3528650 h 3528650"/>
              <a:gd name="connsiteX4" fmla="*/ 0 w 1627088"/>
              <a:gd name="connsiteY4" fmla="*/ 0 h 3528650"/>
              <a:gd name="connsiteX0-1" fmla="*/ 0 w 1627088"/>
              <a:gd name="connsiteY0-2" fmla="*/ 3528650 h 3528650"/>
              <a:gd name="connsiteX1-3" fmla="*/ 1627088 w 1627088"/>
              <a:gd name="connsiteY1-4" fmla="*/ 0 h 3528650"/>
              <a:gd name="connsiteX2-5" fmla="*/ 1627088 w 1627088"/>
              <a:gd name="connsiteY2-6" fmla="*/ 3528650 h 3528650"/>
              <a:gd name="connsiteX3-7" fmla="*/ 0 w 1627088"/>
              <a:gd name="connsiteY3-8" fmla="*/ 3528650 h 3528650"/>
              <a:gd name="connsiteX0-9" fmla="*/ 0 w 1627088"/>
              <a:gd name="connsiteY0-10" fmla="*/ 718775 h 718775"/>
              <a:gd name="connsiteX1-11" fmla="*/ 1588988 w 1627088"/>
              <a:gd name="connsiteY1-12" fmla="*/ 0 h 718775"/>
              <a:gd name="connsiteX2-13" fmla="*/ 1627088 w 1627088"/>
              <a:gd name="connsiteY2-14" fmla="*/ 718775 h 718775"/>
              <a:gd name="connsiteX3-15" fmla="*/ 0 w 1627088"/>
              <a:gd name="connsiteY3-16" fmla="*/ 718775 h 718775"/>
              <a:gd name="connsiteX0-17" fmla="*/ 0 w 1630263"/>
              <a:gd name="connsiteY0-18" fmla="*/ 614000 h 614000"/>
              <a:gd name="connsiteX1-19" fmla="*/ 1630263 w 1630263"/>
              <a:gd name="connsiteY1-20" fmla="*/ 0 h 614000"/>
              <a:gd name="connsiteX2-21" fmla="*/ 1627088 w 1630263"/>
              <a:gd name="connsiteY2-22" fmla="*/ 614000 h 614000"/>
              <a:gd name="connsiteX3-23" fmla="*/ 0 w 1630263"/>
              <a:gd name="connsiteY3-24" fmla="*/ 614000 h 614000"/>
              <a:gd name="connsiteX0-25" fmla="*/ 0 w 1630263"/>
              <a:gd name="connsiteY0-26" fmla="*/ 614000 h 614000"/>
              <a:gd name="connsiteX1-27" fmla="*/ 1630263 w 1630263"/>
              <a:gd name="connsiteY1-28" fmla="*/ 0 h 614000"/>
              <a:gd name="connsiteX2-29" fmla="*/ 1627088 w 1630263"/>
              <a:gd name="connsiteY2-30" fmla="*/ 614000 h 614000"/>
              <a:gd name="connsiteX3-31" fmla="*/ 0 w 1630263"/>
              <a:gd name="connsiteY3-32" fmla="*/ 614000 h 614000"/>
              <a:gd name="connsiteX0-33" fmla="*/ 0 w 1630263"/>
              <a:gd name="connsiteY0-34" fmla="*/ 614000 h 614000"/>
              <a:gd name="connsiteX1-35" fmla="*/ 1630263 w 1630263"/>
              <a:gd name="connsiteY1-36" fmla="*/ 0 h 614000"/>
              <a:gd name="connsiteX2-37" fmla="*/ 1627088 w 1630263"/>
              <a:gd name="connsiteY2-38" fmla="*/ 614000 h 614000"/>
              <a:gd name="connsiteX3-39" fmla="*/ 0 w 1630263"/>
              <a:gd name="connsiteY3-40" fmla="*/ 614000 h 614000"/>
              <a:gd name="connsiteX0-41" fmla="*/ 0 w 1630263"/>
              <a:gd name="connsiteY0-42" fmla="*/ 614000 h 614000"/>
              <a:gd name="connsiteX1-43" fmla="*/ 1630263 w 1630263"/>
              <a:gd name="connsiteY1-44" fmla="*/ 0 h 614000"/>
              <a:gd name="connsiteX2-45" fmla="*/ 1627088 w 1630263"/>
              <a:gd name="connsiteY2-46" fmla="*/ 614000 h 614000"/>
              <a:gd name="connsiteX3-47" fmla="*/ 0 w 1630263"/>
              <a:gd name="connsiteY3-48" fmla="*/ 614000 h 614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630263" h="614000">
                <a:moveTo>
                  <a:pt x="0" y="614000"/>
                </a:moveTo>
                <a:cubicBezTo>
                  <a:pt x="283071" y="612533"/>
                  <a:pt x="820142" y="541217"/>
                  <a:pt x="1630263" y="0"/>
                </a:cubicBezTo>
                <a:cubicBezTo>
                  <a:pt x="1629205" y="204667"/>
                  <a:pt x="1628146" y="409333"/>
                  <a:pt x="1627088" y="614000"/>
                </a:cubicBezTo>
                <a:lnTo>
                  <a:pt x="0" y="614000"/>
                </a:lnTo>
                <a:close/>
              </a:path>
            </a:pathLst>
          </a:custGeom>
          <a:solidFill>
            <a:schemeClr val="accent1">
              <a:alpha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1400" b="1">
              <a:solidFill>
                <a:prstClr val="black"/>
              </a:solidFill>
              <a:cs typeface="+mn-ea"/>
              <a:sym typeface="+mn-lt"/>
            </a:endParaRPr>
          </a:p>
        </p:txBody>
      </p:sp>
      <p:cxnSp>
        <p:nvCxnSpPr>
          <p:cNvPr id="57" name="Connecteur droit avec flèche 29"/>
          <p:cNvCxnSpPr/>
          <p:nvPr/>
        </p:nvCxnSpPr>
        <p:spPr>
          <a:xfrm flipV="1">
            <a:off x="1948024" y="1340983"/>
            <a:ext cx="0" cy="4946219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31"/>
          <p:cNvCxnSpPr/>
          <p:nvPr/>
        </p:nvCxnSpPr>
        <p:spPr>
          <a:xfrm>
            <a:off x="1948024" y="6287201"/>
            <a:ext cx="1005628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ZoneTexte 40"/>
          <p:cNvSpPr txBox="1"/>
          <p:nvPr/>
        </p:nvSpPr>
        <p:spPr>
          <a:xfrm>
            <a:off x="2429391" y="6317759"/>
            <a:ext cx="1704313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cap="sm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Introduction</a:t>
            </a:r>
          </a:p>
        </p:txBody>
      </p:sp>
      <p:sp>
        <p:nvSpPr>
          <p:cNvPr id="60" name="ZoneTexte 41"/>
          <p:cNvSpPr txBox="1"/>
          <p:nvPr/>
        </p:nvSpPr>
        <p:spPr>
          <a:xfrm>
            <a:off x="5389009" y="6299669"/>
            <a:ext cx="113204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cap="small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Growth</a:t>
            </a:r>
          </a:p>
        </p:txBody>
      </p:sp>
      <p:sp>
        <p:nvSpPr>
          <p:cNvPr id="61" name="ZoneTexte 42"/>
          <p:cNvSpPr txBox="1"/>
          <p:nvPr/>
        </p:nvSpPr>
        <p:spPr>
          <a:xfrm>
            <a:off x="7434225" y="6317762"/>
            <a:ext cx="128112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cap="small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Maturity</a:t>
            </a:r>
          </a:p>
        </p:txBody>
      </p:sp>
      <p:sp>
        <p:nvSpPr>
          <p:cNvPr id="62" name="ZoneTexte 43"/>
          <p:cNvSpPr txBox="1"/>
          <p:nvPr/>
        </p:nvSpPr>
        <p:spPr>
          <a:xfrm>
            <a:off x="9640568" y="6299669"/>
            <a:ext cx="105670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cap="small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Decline</a:t>
            </a:r>
          </a:p>
        </p:txBody>
      </p:sp>
      <p:sp>
        <p:nvSpPr>
          <p:cNvPr id="63" name="ZoneTexte 45"/>
          <p:cNvSpPr txBox="1"/>
          <p:nvPr/>
        </p:nvSpPr>
        <p:spPr>
          <a:xfrm>
            <a:off x="3639908" y="5155030"/>
            <a:ext cx="91563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cap="sm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launch</a:t>
            </a:r>
          </a:p>
        </p:txBody>
      </p:sp>
      <p:sp>
        <p:nvSpPr>
          <p:cNvPr id="64" name="ZoneTexte 46"/>
          <p:cNvSpPr txBox="1"/>
          <p:nvPr/>
        </p:nvSpPr>
        <p:spPr>
          <a:xfrm rot="16200000">
            <a:off x="26580" y="2516189"/>
            <a:ext cx="347883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cap="small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Growth (e.g. sales, volumes)</a:t>
            </a:r>
          </a:p>
        </p:txBody>
      </p:sp>
      <p:sp>
        <p:nvSpPr>
          <p:cNvPr id="65" name="ZoneTexte 47"/>
          <p:cNvSpPr txBox="1"/>
          <p:nvPr/>
        </p:nvSpPr>
        <p:spPr>
          <a:xfrm>
            <a:off x="11322721" y="6263185"/>
            <a:ext cx="596638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600" cap="small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Time</a:t>
            </a:r>
          </a:p>
        </p:txBody>
      </p:sp>
      <p:sp>
        <p:nvSpPr>
          <p:cNvPr id="66" name="ZoneTexte 50"/>
          <p:cNvSpPr txBox="1"/>
          <p:nvPr/>
        </p:nvSpPr>
        <p:spPr>
          <a:xfrm>
            <a:off x="1788003" y="5719145"/>
            <a:ext cx="158569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cap="small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Development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6707527-3240-4611-9359-B0E46CF724DB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22" name="TextBox 18">
              <a:extLst>
                <a:ext uri="{FF2B5EF4-FFF2-40B4-BE49-F238E27FC236}">
                  <a16:creationId xmlns:a16="http://schemas.microsoft.com/office/drawing/2014/main" id="{AAAB686C-6823-4A46-893E-7320CFB3D13F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C4363B71-1683-4BBE-A5A5-52EED9803DFB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7C22E2DF-5C24-4AF9-A049-9368E0B07753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9FF3E8EA-2BC4-40D8-AE19-240E25969484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70CFD880-79B0-45F3-9BF9-6C6755C7546C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93A2FE4A-3928-4395-B643-03ABC729712D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4D0975AA-E1B4-42CD-9089-31CAACD532F4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DBF0FBC-882D-47EF-A213-EC9A494A2F59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573842A5-5DD9-4116-9BB1-A1CF83ECE940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86F0F783-5CC8-4F8A-8235-08D62A094108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D4B3B136-41E6-4E1E-91F5-606E0057C2BC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881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2" grpId="0" animBg="1"/>
      <p:bldP spid="46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文本框 69"/>
          <p:cNvSpPr txBox="1"/>
          <p:nvPr/>
        </p:nvSpPr>
        <p:spPr>
          <a:xfrm>
            <a:off x="1000603" y="348527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其他图表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3385005" y="2489212"/>
            <a:ext cx="5495016" cy="622327"/>
            <a:chOff x="2349267" y="1292179"/>
            <a:chExt cx="5495016" cy="622327"/>
          </a:xfrm>
          <a:solidFill>
            <a:schemeClr val="accent2"/>
          </a:solidFill>
        </p:grpSpPr>
        <p:grpSp>
          <p:nvGrpSpPr>
            <p:cNvPr id="37" name="组合 36"/>
            <p:cNvGrpSpPr/>
            <p:nvPr/>
          </p:nvGrpSpPr>
          <p:grpSpPr>
            <a:xfrm>
              <a:off x="2349267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0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625929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0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902591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9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3179253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9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3455915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9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3732577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9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4285901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9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4562563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8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4009239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8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8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4839225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7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115887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7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5392549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7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5669211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7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5945873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6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7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222535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6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6499197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65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6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7052521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63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4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7329183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61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6775859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5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0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7598997" y="129217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5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3385005" y="3199883"/>
            <a:ext cx="5495016" cy="622327"/>
            <a:chOff x="2349267" y="2035391"/>
            <a:chExt cx="5495016" cy="622327"/>
          </a:xfrm>
          <a:solidFill>
            <a:schemeClr val="accent2"/>
          </a:solidFill>
        </p:grpSpPr>
        <p:grpSp>
          <p:nvGrpSpPr>
            <p:cNvPr id="105" name="组合 104"/>
            <p:cNvGrpSpPr/>
            <p:nvPr/>
          </p:nvGrpSpPr>
          <p:grpSpPr>
            <a:xfrm>
              <a:off x="2349267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63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4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>
              <a:off x="2625929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61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2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07" name="组合 106"/>
            <p:cNvGrpSpPr/>
            <p:nvPr/>
          </p:nvGrpSpPr>
          <p:grpSpPr>
            <a:xfrm>
              <a:off x="2902591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5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0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08" name="组合 107"/>
            <p:cNvGrpSpPr/>
            <p:nvPr/>
          </p:nvGrpSpPr>
          <p:grpSpPr>
            <a:xfrm>
              <a:off x="3179253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5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09" name="组合 108"/>
            <p:cNvGrpSpPr/>
            <p:nvPr/>
          </p:nvGrpSpPr>
          <p:grpSpPr>
            <a:xfrm>
              <a:off x="3455915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55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6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0" name="组合 109"/>
            <p:cNvGrpSpPr/>
            <p:nvPr/>
          </p:nvGrpSpPr>
          <p:grpSpPr>
            <a:xfrm>
              <a:off x="3732577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53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4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1" name="组合 110"/>
            <p:cNvGrpSpPr/>
            <p:nvPr/>
          </p:nvGrpSpPr>
          <p:grpSpPr>
            <a:xfrm>
              <a:off x="4285901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51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2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2" name="组合 111"/>
            <p:cNvGrpSpPr/>
            <p:nvPr/>
          </p:nvGrpSpPr>
          <p:grpSpPr>
            <a:xfrm>
              <a:off x="4562563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4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0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4009239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4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4" name="组合 113"/>
            <p:cNvGrpSpPr/>
            <p:nvPr/>
          </p:nvGrpSpPr>
          <p:grpSpPr>
            <a:xfrm>
              <a:off x="4839225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45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6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5115887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43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4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5392549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41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2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5669211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3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0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5945873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3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6222535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35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6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0" name="组合 119"/>
            <p:cNvGrpSpPr/>
            <p:nvPr/>
          </p:nvGrpSpPr>
          <p:grpSpPr>
            <a:xfrm>
              <a:off x="6499197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33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4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1" name="组合 120"/>
            <p:cNvGrpSpPr/>
            <p:nvPr/>
          </p:nvGrpSpPr>
          <p:grpSpPr>
            <a:xfrm>
              <a:off x="7052521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31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7329183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29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0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3" name="组合 122"/>
            <p:cNvGrpSpPr/>
            <p:nvPr/>
          </p:nvGrpSpPr>
          <p:grpSpPr>
            <a:xfrm>
              <a:off x="6775859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27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8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7598997" y="2035391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25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6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5" name="组合 164"/>
          <p:cNvGrpSpPr/>
          <p:nvPr/>
        </p:nvGrpSpPr>
        <p:grpSpPr>
          <a:xfrm>
            <a:off x="3385005" y="3910554"/>
            <a:ext cx="5495016" cy="622327"/>
            <a:chOff x="2349267" y="2763003"/>
            <a:chExt cx="5495016" cy="622327"/>
          </a:xfrm>
          <a:solidFill>
            <a:schemeClr val="accent2"/>
          </a:solidFill>
        </p:grpSpPr>
        <p:grpSp>
          <p:nvGrpSpPr>
            <p:cNvPr id="166" name="组合 165"/>
            <p:cNvGrpSpPr/>
            <p:nvPr/>
          </p:nvGrpSpPr>
          <p:grpSpPr>
            <a:xfrm>
              <a:off x="2349267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2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67" name="组合 166"/>
            <p:cNvGrpSpPr/>
            <p:nvPr/>
          </p:nvGrpSpPr>
          <p:grpSpPr>
            <a:xfrm>
              <a:off x="2625929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2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68" name="组合 167"/>
            <p:cNvGrpSpPr/>
            <p:nvPr/>
          </p:nvGrpSpPr>
          <p:grpSpPr>
            <a:xfrm>
              <a:off x="2902591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2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69" name="组合 168"/>
            <p:cNvGrpSpPr/>
            <p:nvPr/>
          </p:nvGrpSpPr>
          <p:grpSpPr>
            <a:xfrm>
              <a:off x="3179253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1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0" name="组合 169"/>
            <p:cNvGrpSpPr/>
            <p:nvPr/>
          </p:nvGrpSpPr>
          <p:grpSpPr>
            <a:xfrm>
              <a:off x="3455915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1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1" name="组合 170"/>
            <p:cNvGrpSpPr/>
            <p:nvPr/>
          </p:nvGrpSpPr>
          <p:grpSpPr>
            <a:xfrm>
              <a:off x="3732577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1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2" name="组合 171"/>
            <p:cNvGrpSpPr/>
            <p:nvPr/>
          </p:nvGrpSpPr>
          <p:grpSpPr>
            <a:xfrm>
              <a:off x="4285901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1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>
              <a:off x="4562563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1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4" name="组合 173"/>
            <p:cNvGrpSpPr/>
            <p:nvPr/>
          </p:nvGrpSpPr>
          <p:grpSpPr>
            <a:xfrm>
              <a:off x="4009239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0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5" name="组合 174"/>
            <p:cNvGrpSpPr/>
            <p:nvPr/>
          </p:nvGrpSpPr>
          <p:grpSpPr>
            <a:xfrm>
              <a:off x="4839225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0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6" name="组合 175"/>
            <p:cNvGrpSpPr/>
            <p:nvPr/>
          </p:nvGrpSpPr>
          <p:grpSpPr>
            <a:xfrm>
              <a:off x="5115887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0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7" name="组合 176"/>
            <p:cNvGrpSpPr/>
            <p:nvPr/>
          </p:nvGrpSpPr>
          <p:grpSpPr>
            <a:xfrm>
              <a:off x="5392549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0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8" name="组合 177"/>
            <p:cNvGrpSpPr/>
            <p:nvPr/>
          </p:nvGrpSpPr>
          <p:grpSpPr>
            <a:xfrm>
              <a:off x="5669211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20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9" name="组合 178"/>
            <p:cNvGrpSpPr/>
            <p:nvPr/>
          </p:nvGrpSpPr>
          <p:grpSpPr>
            <a:xfrm>
              <a:off x="5945873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9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0" name="组合 179"/>
            <p:cNvGrpSpPr/>
            <p:nvPr/>
          </p:nvGrpSpPr>
          <p:grpSpPr>
            <a:xfrm>
              <a:off x="6222535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9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1" name="组合 180"/>
            <p:cNvGrpSpPr/>
            <p:nvPr/>
          </p:nvGrpSpPr>
          <p:grpSpPr>
            <a:xfrm>
              <a:off x="6499197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9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2" name="组合 181"/>
            <p:cNvGrpSpPr/>
            <p:nvPr/>
          </p:nvGrpSpPr>
          <p:grpSpPr>
            <a:xfrm>
              <a:off x="7052521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9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3" name="组合 182"/>
            <p:cNvGrpSpPr/>
            <p:nvPr/>
          </p:nvGrpSpPr>
          <p:grpSpPr>
            <a:xfrm>
              <a:off x="7329183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9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4" name="组合 183"/>
            <p:cNvGrpSpPr/>
            <p:nvPr/>
          </p:nvGrpSpPr>
          <p:grpSpPr>
            <a:xfrm>
              <a:off x="6775859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8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5" name="组合 184"/>
            <p:cNvGrpSpPr/>
            <p:nvPr/>
          </p:nvGrpSpPr>
          <p:grpSpPr>
            <a:xfrm>
              <a:off x="7598997" y="2763003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18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6" name="组合 225"/>
          <p:cNvGrpSpPr/>
          <p:nvPr/>
        </p:nvGrpSpPr>
        <p:grpSpPr>
          <a:xfrm>
            <a:off x="3374075" y="5352959"/>
            <a:ext cx="5530475" cy="643391"/>
            <a:chOff x="2338337" y="4155926"/>
            <a:chExt cx="5530475" cy="643391"/>
          </a:xfrm>
          <a:solidFill>
            <a:schemeClr val="accent1"/>
          </a:solidFill>
        </p:grpSpPr>
        <p:grpSp>
          <p:nvGrpSpPr>
            <p:cNvPr id="227" name="组合 226"/>
            <p:cNvGrpSpPr/>
            <p:nvPr/>
          </p:nvGrpSpPr>
          <p:grpSpPr>
            <a:xfrm>
              <a:off x="7574469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85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6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8" name="组合 227"/>
            <p:cNvGrpSpPr/>
            <p:nvPr/>
          </p:nvGrpSpPr>
          <p:grpSpPr>
            <a:xfrm>
              <a:off x="7298885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83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4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9" name="组合 228"/>
            <p:cNvGrpSpPr/>
            <p:nvPr/>
          </p:nvGrpSpPr>
          <p:grpSpPr>
            <a:xfrm>
              <a:off x="7023299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81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2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0" name="组合 229"/>
            <p:cNvGrpSpPr/>
            <p:nvPr/>
          </p:nvGrpSpPr>
          <p:grpSpPr>
            <a:xfrm>
              <a:off x="6747713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79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0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1" name="组合 230"/>
            <p:cNvGrpSpPr/>
            <p:nvPr/>
          </p:nvGrpSpPr>
          <p:grpSpPr>
            <a:xfrm>
              <a:off x="6472127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77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2" name="组合 231"/>
            <p:cNvGrpSpPr/>
            <p:nvPr/>
          </p:nvGrpSpPr>
          <p:grpSpPr>
            <a:xfrm>
              <a:off x="6196541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75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3" name="组合 232"/>
            <p:cNvGrpSpPr/>
            <p:nvPr/>
          </p:nvGrpSpPr>
          <p:grpSpPr>
            <a:xfrm>
              <a:off x="5920955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73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4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4" name="组合 233"/>
            <p:cNvGrpSpPr/>
            <p:nvPr/>
          </p:nvGrpSpPr>
          <p:grpSpPr>
            <a:xfrm>
              <a:off x="5645369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71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2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5" name="组合 234"/>
            <p:cNvGrpSpPr/>
            <p:nvPr/>
          </p:nvGrpSpPr>
          <p:grpSpPr>
            <a:xfrm>
              <a:off x="5369783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69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0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6" name="组合 235"/>
            <p:cNvGrpSpPr/>
            <p:nvPr/>
          </p:nvGrpSpPr>
          <p:grpSpPr>
            <a:xfrm>
              <a:off x="5094197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67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8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7" name="组合 236"/>
            <p:cNvGrpSpPr/>
            <p:nvPr/>
          </p:nvGrpSpPr>
          <p:grpSpPr>
            <a:xfrm>
              <a:off x="4818611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65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6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8" name="组合 237"/>
            <p:cNvGrpSpPr/>
            <p:nvPr/>
          </p:nvGrpSpPr>
          <p:grpSpPr>
            <a:xfrm>
              <a:off x="4543025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63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9" name="组合 238"/>
            <p:cNvGrpSpPr/>
            <p:nvPr/>
          </p:nvGrpSpPr>
          <p:grpSpPr>
            <a:xfrm>
              <a:off x="4267439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61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2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0" name="组合 239"/>
            <p:cNvGrpSpPr/>
            <p:nvPr/>
          </p:nvGrpSpPr>
          <p:grpSpPr>
            <a:xfrm>
              <a:off x="3991853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59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716267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57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2" name="组合 241"/>
            <p:cNvGrpSpPr/>
            <p:nvPr/>
          </p:nvGrpSpPr>
          <p:grpSpPr>
            <a:xfrm>
              <a:off x="3440681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55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3" name="组合 242"/>
            <p:cNvGrpSpPr/>
            <p:nvPr/>
          </p:nvGrpSpPr>
          <p:grpSpPr>
            <a:xfrm>
              <a:off x="2889509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53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4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4" name="组合 243"/>
            <p:cNvGrpSpPr/>
            <p:nvPr/>
          </p:nvGrpSpPr>
          <p:grpSpPr>
            <a:xfrm>
              <a:off x="2613923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51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2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5" name="组合 244"/>
            <p:cNvGrpSpPr/>
            <p:nvPr/>
          </p:nvGrpSpPr>
          <p:grpSpPr>
            <a:xfrm>
              <a:off x="2338337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49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0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6" name="组合 245"/>
            <p:cNvGrpSpPr/>
            <p:nvPr/>
          </p:nvGrpSpPr>
          <p:grpSpPr>
            <a:xfrm>
              <a:off x="3165095" y="4155926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247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7" name="组合 286"/>
          <p:cNvGrpSpPr/>
          <p:nvPr/>
        </p:nvGrpSpPr>
        <p:grpSpPr>
          <a:xfrm>
            <a:off x="3385005" y="4621225"/>
            <a:ext cx="5519545" cy="643391"/>
            <a:chOff x="2349267" y="3440527"/>
            <a:chExt cx="5519545" cy="643391"/>
          </a:xfrm>
          <a:solidFill>
            <a:schemeClr val="accent2"/>
          </a:solidFill>
        </p:grpSpPr>
        <p:grpSp>
          <p:nvGrpSpPr>
            <p:cNvPr id="288" name="组合 287"/>
            <p:cNvGrpSpPr/>
            <p:nvPr/>
          </p:nvGrpSpPr>
          <p:grpSpPr>
            <a:xfrm>
              <a:off x="7574469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46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7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89" name="组合 288"/>
            <p:cNvGrpSpPr/>
            <p:nvPr/>
          </p:nvGrpSpPr>
          <p:grpSpPr>
            <a:xfrm>
              <a:off x="7298885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44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5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0" name="组合 289"/>
            <p:cNvGrpSpPr/>
            <p:nvPr/>
          </p:nvGrpSpPr>
          <p:grpSpPr>
            <a:xfrm>
              <a:off x="7023299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42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3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1" name="组合 290"/>
            <p:cNvGrpSpPr/>
            <p:nvPr/>
          </p:nvGrpSpPr>
          <p:grpSpPr>
            <a:xfrm>
              <a:off x="6747713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40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1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2" name="组合 291"/>
            <p:cNvGrpSpPr/>
            <p:nvPr/>
          </p:nvGrpSpPr>
          <p:grpSpPr>
            <a:xfrm>
              <a:off x="6472127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38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9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3" name="组合 292"/>
            <p:cNvGrpSpPr/>
            <p:nvPr/>
          </p:nvGrpSpPr>
          <p:grpSpPr>
            <a:xfrm>
              <a:off x="6196541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36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7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4" name="组合 293"/>
            <p:cNvGrpSpPr/>
            <p:nvPr/>
          </p:nvGrpSpPr>
          <p:grpSpPr>
            <a:xfrm>
              <a:off x="5920955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34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5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5" name="组合 294"/>
            <p:cNvGrpSpPr/>
            <p:nvPr/>
          </p:nvGrpSpPr>
          <p:grpSpPr>
            <a:xfrm>
              <a:off x="5645369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32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3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6" name="组合 295"/>
            <p:cNvGrpSpPr/>
            <p:nvPr/>
          </p:nvGrpSpPr>
          <p:grpSpPr>
            <a:xfrm>
              <a:off x="5369783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30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1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7" name="组合 296"/>
            <p:cNvGrpSpPr/>
            <p:nvPr/>
          </p:nvGrpSpPr>
          <p:grpSpPr>
            <a:xfrm>
              <a:off x="5094197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28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9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8" name="组合 297"/>
            <p:cNvGrpSpPr/>
            <p:nvPr/>
          </p:nvGrpSpPr>
          <p:grpSpPr>
            <a:xfrm>
              <a:off x="4818611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26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7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99" name="组合 298"/>
            <p:cNvGrpSpPr/>
            <p:nvPr/>
          </p:nvGrpSpPr>
          <p:grpSpPr>
            <a:xfrm>
              <a:off x="4543025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24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5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0" name="组合 299"/>
            <p:cNvGrpSpPr/>
            <p:nvPr/>
          </p:nvGrpSpPr>
          <p:grpSpPr>
            <a:xfrm>
              <a:off x="4267439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22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3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1" name="组合 300"/>
            <p:cNvGrpSpPr/>
            <p:nvPr/>
          </p:nvGrpSpPr>
          <p:grpSpPr>
            <a:xfrm>
              <a:off x="3991853" y="3440527"/>
              <a:ext cx="294343" cy="643391"/>
              <a:chOff x="4421673" y="2233518"/>
              <a:chExt cx="785812" cy="1717675"/>
            </a:xfrm>
            <a:grpFill/>
          </p:grpSpPr>
          <p:sp>
            <p:nvSpPr>
              <p:cNvPr id="320" name="Freeform 5"/>
              <p:cNvSpPr/>
              <p:nvPr/>
            </p:nvSpPr>
            <p:spPr bwMode="auto">
              <a:xfrm>
                <a:off x="4683610" y="2233518"/>
                <a:ext cx="254000" cy="258763"/>
              </a:xfrm>
              <a:custGeom>
                <a:avLst/>
                <a:gdLst>
                  <a:gd name="T0" fmla="*/ 80 w 160"/>
                  <a:gd name="T1" fmla="*/ 163 h 163"/>
                  <a:gd name="T2" fmla="*/ 80 w 160"/>
                  <a:gd name="T3" fmla="*/ 163 h 163"/>
                  <a:gd name="T4" fmla="*/ 95 w 160"/>
                  <a:gd name="T5" fmla="*/ 160 h 163"/>
                  <a:gd name="T6" fmla="*/ 112 w 160"/>
                  <a:gd name="T7" fmla="*/ 155 h 163"/>
                  <a:gd name="T8" fmla="*/ 124 w 160"/>
                  <a:gd name="T9" fmla="*/ 148 h 163"/>
                  <a:gd name="T10" fmla="*/ 136 w 160"/>
                  <a:gd name="T11" fmla="*/ 138 h 163"/>
                  <a:gd name="T12" fmla="*/ 146 w 160"/>
                  <a:gd name="T13" fmla="*/ 126 h 163"/>
                  <a:gd name="T14" fmla="*/ 153 w 160"/>
                  <a:gd name="T15" fmla="*/ 112 h 163"/>
                  <a:gd name="T16" fmla="*/ 158 w 160"/>
                  <a:gd name="T17" fmla="*/ 97 h 163"/>
                  <a:gd name="T18" fmla="*/ 160 w 160"/>
                  <a:gd name="T19" fmla="*/ 80 h 163"/>
                  <a:gd name="T20" fmla="*/ 160 w 160"/>
                  <a:gd name="T21" fmla="*/ 80 h 163"/>
                  <a:gd name="T22" fmla="*/ 158 w 160"/>
                  <a:gd name="T23" fmla="*/ 66 h 163"/>
                  <a:gd name="T24" fmla="*/ 153 w 160"/>
                  <a:gd name="T25" fmla="*/ 49 h 163"/>
                  <a:gd name="T26" fmla="*/ 146 w 160"/>
                  <a:gd name="T27" fmla="*/ 36 h 163"/>
                  <a:gd name="T28" fmla="*/ 136 w 160"/>
                  <a:gd name="T29" fmla="*/ 24 h 163"/>
                  <a:gd name="T30" fmla="*/ 124 w 160"/>
                  <a:gd name="T31" fmla="*/ 15 h 163"/>
                  <a:gd name="T32" fmla="*/ 112 w 160"/>
                  <a:gd name="T33" fmla="*/ 7 h 163"/>
                  <a:gd name="T34" fmla="*/ 95 w 160"/>
                  <a:gd name="T35" fmla="*/ 2 h 163"/>
                  <a:gd name="T36" fmla="*/ 80 w 160"/>
                  <a:gd name="T37" fmla="*/ 0 h 163"/>
                  <a:gd name="T38" fmla="*/ 80 w 160"/>
                  <a:gd name="T39" fmla="*/ 0 h 163"/>
                  <a:gd name="T40" fmla="*/ 63 w 160"/>
                  <a:gd name="T41" fmla="*/ 2 h 163"/>
                  <a:gd name="T42" fmla="*/ 49 w 160"/>
                  <a:gd name="T43" fmla="*/ 7 h 163"/>
                  <a:gd name="T44" fmla="*/ 34 w 160"/>
                  <a:gd name="T45" fmla="*/ 15 h 163"/>
                  <a:gd name="T46" fmla="*/ 22 w 160"/>
                  <a:gd name="T47" fmla="*/ 24 h 163"/>
                  <a:gd name="T48" fmla="*/ 12 w 160"/>
                  <a:gd name="T49" fmla="*/ 36 h 163"/>
                  <a:gd name="T50" fmla="*/ 5 w 160"/>
                  <a:gd name="T51" fmla="*/ 49 h 163"/>
                  <a:gd name="T52" fmla="*/ 0 w 160"/>
                  <a:gd name="T53" fmla="*/ 66 h 163"/>
                  <a:gd name="T54" fmla="*/ 0 w 160"/>
                  <a:gd name="T55" fmla="*/ 80 h 163"/>
                  <a:gd name="T56" fmla="*/ 0 w 160"/>
                  <a:gd name="T57" fmla="*/ 80 h 163"/>
                  <a:gd name="T58" fmla="*/ 0 w 160"/>
                  <a:gd name="T59" fmla="*/ 97 h 163"/>
                  <a:gd name="T60" fmla="*/ 5 w 160"/>
                  <a:gd name="T61" fmla="*/ 112 h 163"/>
                  <a:gd name="T62" fmla="*/ 12 w 160"/>
                  <a:gd name="T63" fmla="*/ 126 h 163"/>
                  <a:gd name="T64" fmla="*/ 22 w 160"/>
                  <a:gd name="T65" fmla="*/ 138 h 163"/>
                  <a:gd name="T66" fmla="*/ 34 w 160"/>
                  <a:gd name="T67" fmla="*/ 148 h 163"/>
                  <a:gd name="T68" fmla="*/ 49 w 160"/>
                  <a:gd name="T69" fmla="*/ 155 h 163"/>
                  <a:gd name="T70" fmla="*/ 63 w 160"/>
                  <a:gd name="T71" fmla="*/ 160 h 163"/>
                  <a:gd name="T72" fmla="*/ 80 w 160"/>
                  <a:gd name="T73" fmla="*/ 163 h 163"/>
                  <a:gd name="T74" fmla="*/ 80 w 160"/>
                  <a:gd name="T75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0" h="163">
                    <a:moveTo>
                      <a:pt x="80" y="163"/>
                    </a:moveTo>
                    <a:lnTo>
                      <a:pt x="80" y="163"/>
                    </a:lnTo>
                    <a:lnTo>
                      <a:pt x="95" y="160"/>
                    </a:lnTo>
                    <a:lnTo>
                      <a:pt x="112" y="155"/>
                    </a:lnTo>
                    <a:lnTo>
                      <a:pt x="124" y="148"/>
                    </a:lnTo>
                    <a:lnTo>
                      <a:pt x="136" y="138"/>
                    </a:lnTo>
                    <a:lnTo>
                      <a:pt x="146" y="126"/>
                    </a:lnTo>
                    <a:lnTo>
                      <a:pt x="153" y="112"/>
                    </a:lnTo>
                    <a:lnTo>
                      <a:pt x="158" y="97"/>
                    </a:lnTo>
                    <a:lnTo>
                      <a:pt x="160" y="80"/>
                    </a:lnTo>
                    <a:lnTo>
                      <a:pt x="160" y="80"/>
                    </a:lnTo>
                    <a:lnTo>
                      <a:pt x="158" y="66"/>
                    </a:lnTo>
                    <a:lnTo>
                      <a:pt x="153" y="49"/>
                    </a:lnTo>
                    <a:lnTo>
                      <a:pt x="146" y="36"/>
                    </a:lnTo>
                    <a:lnTo>
                      <a:pt x="136" y="24"/>
                    </a:lnTo>
                    <a:lnTo>
                      <a:pt x="124" y="15"/>
                    </a:lnTo>
                    <a:lnTo>
                      <a:pt x="112" y="7"/>
                    </a:lnTo>
                    <a:lnTo>
                      <a:pt x="95" y="2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3" y="2"/>
                    </a:lnTo>
                    <a:lnTo>
                      <a:pt x="49" y="7"/>
                    </a:lnTo>
                    <a:lnTo>
                      <a:pt x="34" y="15"/>
                    </a:lnTo>
                    <a:lnTo>
                      <a:pt x="22" y="24"/>
                    </a:lnTo>
                    <a:lnTo>
                      <a:pt x="12" y="36"/>
                    </a:lnTo>
                    <a:lnTo>
                      <a:pt x="5" y="49"/>
                    </a:lnTo>
                    <a:lnTo>
                      <a:pt x="0" y="66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5" y="112"/>
                    </a:lnTo>
                    <a:lnTo>
                      <a:pt x="12" y="126"/>
                    </a:lnTo>
                    <a:lnTo>
                      <a:pt x="22" y="138"/>
                    </a:lnTo>
                    <a:lnTo>
                      <a:pt x="34" y="148"/>
                    </a:lnTo>
                    <a:lnTo>
                      <a:pt x="49" y="155"/>
                    </a:lnTo>
                    <a:lnTo>
                      <a:pt x="63" y="160"/>
                    </a:lnTo>
                    <a:lnTo>
                      <a:pt x="80" y="163"/>
                    </a:lnTo>
                    <a:lnTo>
                      <a:pt x="80" y="1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1" name="Freeform 6"/>
              <p:cNvSpPr/>
              <p:nvPr/>
            </p:nvSpPr>
            <p:spPr bwMode="auto">
              <a:xfrm>
                <a:off x="4421673" y="2541493"/>
                <a:ext cx="785812" cy="1409700"/>
              </a:xfrm>
              <a:custGeom>
                <a:avLst/>
                <a:gdLst>
                  <a:gd name="T0" fmla="*/ 403 w 495"/>
                  <a:gd name="T1" fmla="*/ 53 h 888"/>
                  <a:gd name="T2" fmla="*/ 400 w 495"/>
                  <a:gd name="T3" fmla="*/ 41 h 888"/>
                  <a:gd name="T4" fmla="*/ 391 w 495"/>
                  <a:gd name="T5" fmla="*/ 22 h 888"/>
                  <a:gd name="T6" fmla="*/ 376 w 495"/>
                  <a:gd name="T7" fmla="*/ 10 h 888"/>
                  <a:gd name="T8" fmla="*/ 357 w 495"/>
                  <a:gd name="T9" fmla="*/ 0 h 888"/>
                  <a:gd name="T10" fmla="*/ 146 w 495"/>
                  <a:gd name="T11" fmla="*/ 0 h 888"/>
                  <a:gd name="T12" fmla="*/ 131 w 495"/>
                  <a:gd name="T13" fmla="*/ 3 h 888"/>
                  <a:gd name="T14" fmla="*/ 104 w 495"/>
                  <a:gd name="T15" fmla="*/ 17 h 888"/>
                  <a:gd name="T16" fmla="*/ 97 w 495"/>
                  <a:gd name="T17" fmla="*/ 27 h 888"/>
                  <a:gd name="T18" fmla="*/ 90 w 495"/>
                  <a:gd name="T19" fmla="*/ 39 h 888"/>
                  <a:gd name="T20" fmla="*/ 90 w 495"/>
                  <a:gd name="T21" fmla="*/ 44 h 888"/>
                  <a:gd name="T22" fmla="*/ 0 w 495"/>
                  <a:gd name="T23" fmla="*/ 328 h 888"/>
                  <a:gd name="T24" fmla="*/ 0 w 495"/>
                  <a:gd name="T25" fmla="*/ 342 h 888"/>
                  <a:gd name="T26" fmla="*/ 12 w 495"/>
                  <a:gd name="T27" fmla="*/ 366 h 888"/>
                  <a:gd name="T28" fmla="*/ 24 w 495"/>
                  <a:gd name="T29" fmla="*/ 374 h 888"/>
                  <a:gd name="T30" fmla="*/ 32 w 495"/>
                  <a:gd name="T31" fmla="*/ 374 h 888"/>
                  <a:gd name="T32" fmla="*/ 51 w 495"/>
                  <a:gd name="T33" fmla="*/ 371 h 888"/>
                  <a:gd name="T34" fmla="*/ 66 w 495"/>
                  <a:gd name="T35" fmla="*/ 357 h 888"/>
                  <a:gd name="T36" fmla="*/ 138 w 495"/>
                  <a:gd name="T37" fmla="*/ 124 h 888"/>
                  <a:gd name="T38" fmla="*/ 146 w 495"/>
                  <a:gd name="T39" fmla="*/ 124 h 888"/>
                  <a:gd name="T40" fmla="*/ 46 w 495"/>
                  <a:gd name="T41" fmla="*/ 527 h 888"/>
                  <a:gd name="T42" fmla="*/ 155 w 495"/>
                  <a:gd name="T43" fmla="*/ 847 h 888"/>
                  <a:gd name="T44" fmla="*/ 155 w 495"/>
                  <a:gd name="T45" fmla="*/ 854 h 888"/>
                  <a:gd name="T46" fmla="*/ 160 w 495"/>
                  <a:gd name="T47" fmla="*/ 869 h 888"/>
                  <a:gd name="T48" fmla="*/ 172 w 495"/>
                  <a:gd name="T49" fmla="*/ 881 h 888"/>
                  <a:gd name="T50" fmla="*/ 187 w 495"/>
                  <a:gd name="T51" fmla="*/ 886 h 888"/>
                  <a:gd name="T52" fmla="*/ 194 w 495"/>
                  <a:gd name="T53" fmla="*/ 888 h 888"/>
                  <a:gd name="T54" fmla="*/ 211 w 495"/>
                  <a:gd name="T55" fmla="*/ 883 h 888"/>
                  <a:gd name="T56" fmla="*/ 223 w 495"/>
                  <a:gd name="T57" fmla="*/ 876 h 888"/>
                  <a:gd name="T58" fmla="*/ 233 w 495"/>
                  <a:gd name="T59" fmla="*/ 861 h 888"/>
                  <a:gd name="T60" fmla="*/ 235 w 495"/>
                  <a:gd name="T61" fmla="*/ 847 h 888"/>
                  <a:gd name="T62" fmla="*/ 260 w 495"/>
                  <a:gd name="T63" fmla="*/ 527 h 888"/>
                  <a:gd name="T64" fmla="*/ 260 w 495"/>
                  <a:gd name="T65" fmla="*/ 847 h 888"/>
                  <a:gd name="T66" fmla="*/ 264 w 495"/>
                  <a:gd name="T67" fmla="*/ 861 h 888"/>
                  <a:gd name="T68" fmla="*/ 272 w 495"/>
                  <a:gd name="T69" fmla="*/ 876 h 888"/>
                  <a:gd name="T70" fmla="*/ 286 w 495"/>
                  <a:gd name="T71" fmla="*/ 883 h 888"/>
                  <a:gd name="T72" fmla="*/ 301 w 495"/>
                  <a:gd name="T73" fmla="*/ 888 h 888"/>
                  <a:gd name="T74" fmla="*/ 311 w 495"/>
                  <a:gd name="T75" fmla="*/ 886 h 888"/>
                  <a:gd name="T76" fmla="*/ 325 w 495"/>
                  <a:gd name="T77" fmla="*/ 881 h 888"/>
                  <a:gd name="T78" fmla="*/ 335 w 495"/>
                  <a:gd name="T79" fmla="*/ 869 h 888"/>
                  <a:gd name="T80" fmla="*/ 342 w 495"/>
                  <a:gd name="T81" fmla="*/ 854 h 888"/>
                  <a:gd name="T82" fmla="*/ 342 w 495"/>
                  <a:gd name="T83" fmla="*/ 527 h 888"/>
                  <a:gd name="T84" fmla="*/ 340 w 495"/>
                  <a:gd name="T85" fmla="*/ 124 h 888"/>
                  <a:gd name="T86" fmla="*/ 345 w 495"/>
                  <a:gd name="T87" fmla="*/ 124 h 888"/>
                  <a:gd name="T88" fmla="*/ 427 w 495"/>
                  <a:gd name="T89" fmla="*/ 349 h 888"/>
                  <a:gd name="T90" fmla="*/ 429 w 495"/>
                  <a:gd name="T91" fmla="*/ 357 h 888"/>
                  <a:gd name="T92" fmla="*/ 444 w 495"/>
                  <a:gd name="T93" fmla="*/ 371 h 888"/>
                  <a:gd name="T94" fmla="*/ 463 w 495"/>
                  <a:gd name="T95" fmla="*/ 374 h 888"/>
                  <a:gd name="T96" fmla="*/ 471 w 495"/>
                  <a:gd name="T97" fmla="*/ 371 h 888"/>
                  <a:gd name="T98" fmla="*/ 483 w 495"/>
                  <a:gd name="T99" fmla="*/ 364 h 888"/>
                  <a:gd name="T100" fmla="*/ 495 w 495"/>
                  <a:gd name="T101" fmla="*/ 340 h 888"/>
                  <a:gd name="T102" fmla="*/ 495 w 495"/>
                  <a:gd name="T103" fmla="*/ 328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5" h="888">
                    <a:moveTo>
                      <a:pt x="495" y="328"/>
                    </a:moveTo>
                    <a:lnTo>
                      <a:pt x="403" y="53"/>
                    </a:lnTo>
                    <a:lnTo>
                      <a:pt x="403" y="53"/>
                    </a:lnTo>
                    <a:lnTo>
                      <a:pt x="400" y="41"/>
                    </a:lnTo>
                    <a:lnTo>
                      <a:pt x="398" y="32"/>
                    </a:lnTo>
                    <a:lnTo>
                      <a:pt x="391" y="22"/>
                    </a:lnTo>
                    <a:lnTo>
                      <a:pt x="386" y="15"/>
                    </a:lnTo>
                    <a:lnTo>
                      <a:pt x="376" y="10"/>
                    </a:lnTo>
                    <a:lnTo>
                      <a:pt x="366" y="5"/>
                    </a:lnTo>
                    <a:lnTo>
                      <a:pt x="357" y="0"/>
                    </a:lnTo>
                    <a:lnTo>
                      <a:pt x="345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31" y="3"/>
                    </a:lnTo>
                    <a:lnTo>
                      <a:pt x="116" y="7"/>
                    </a:lnTo>
                    <a:lnTo>
                      <a:pt x="104" y="17"/>
                    </a:lnTo>
                    <a:lnTo>
                      <a:pt x="97" y="27"/>
                    </a:lnTo>
                    <a:lnTo>
                      <a:pt x="97" y="27"/>
                    </a:lnTo>
                    <a:lnTo>
                      <a:pt x="92" y="39"/>
                    </a:lnTo>
                    <a:lnTo>
                      <a:pt x="90" y="39"/>
                    </a:lnTo>
                    <a:lnTo>
                      <a:pt x="90" y="39"/>
                    </a:lnTo>
                    <a:lnTo>
                      <a:pt x="90" y="44"/>
                    </a:lnTo>
                    <a:lnTo>
                      <a:pt x="0" y="328"/>
                    </a:lnTo>
                    <a:lnTo>
                      <a:pt x="0" y="328"/>
                    </a:lnTo>
                    <a:lnTo>
                      <a:pt x="0" y="335"/>
                    </a:lnTo>
                    <a:lnTo>
                      <a:pt x="0" y="342"/>
                    </a:lnTo>
                    <a:lnTo>
                      <a:pt x="2" y="354"/>
                    </a:lnTo>
                    <a:lnTo>
                      <a:pt x="12" y="366"/>
                    </a:lnTo>
                    <a:lnTo>
                      <a:pt x="17" y="371"/>
                    </a:lnTo>
                    <a:lnTo>
                      <a:pt x="24" y="374"/>
                    </a:lnTo>
                    <a:lnTo>
                      <a:pt x="24" y="374"/>
                    </a:lnTo>
                    <a:lnTo>
                      <a:pt x="32" y="374"/>
                    </a:lnTo>
                    <a:lnTo>
                      <a:pt x="39" y="374"/>
                    </a:lnTo>
                    <a:lnTo>
                      <a:pt x="51" y="371"/>
                    </a:lnTo>
                    <a:lnTo>
                      <a:pt x="61" y="362"/>
                    </a:lnTo>
                    <a:lnTo>
                      <a:pt x="66" y="357"/>
                    </a:lnTo>
                    <a:lnTo>
                      <a:pt x="68" y="349"/>
                    </a:lnTo>
                    <a:lnTo>
                      <a:pt x="138" y="124"/>
                    </a:lnTo>
                    <a:lnTo>
                      <a:pt x="138" y="124"/>
                    </a:lnTo>
                    <a:lnTo>
                      <a:pt x="146" y="124"/>
                    </a:lnTo>
                    <a:lnTo>
                      <a:pt x="153" y="124"/>
                    </a:lnTo>
                    <a:lnTo>
                      <a:pt x="46" y="527"/>
                    </a:lnTo>
                    <a:lnTo>
                      <a:pt x="155" y="527"/>
                    </a:lnTo>
                    <a:lnTo>
                      <a:pt x="155" y="847"/>
                    </a:lnTo>
                    <a:lnTo>
                      <a:pt x="155" y="847"/>
                    </a:lnTo>
                    <a:lnTo>
                      <a:pt x="155" y="854"/>
                    </a:lnTo>
                    <a:lnTo>
                      <a:pt x="158" y="861"/>
                    </a:lnTo>
                    <a:lnTo>
                      <a:pt x="160" y="869"/>
                    </a:lnTo>
                    <a:lnTo>
                      <a:pt x="167" y="876"/>
                    </a:lnTo>
                    <a:lnTo>
                      <a:pt x="172" y="881"/>
                    </a:lnTo>
                    <a:lnTo>
                      <a:pt x="180" y="883"/>
                    </a:lnTo>
                    <a:lnTo>
                      <a:pt x="187" y="886"/>
                    </a:lnTo>
                    <a:lnTo>
                      <a:pt x="194" y="888"/>
                    </a:lnTo>
                    <a:lnTo>
                      <a:pt x="194" y="888"/>
                    </a:lnTo>
                    <a:lnTo>
                      <a:pt x="204" y="886"/>
                    </a:lnTo>
                    <a:lnTo>
                      <a:pt x="211" y="883"/>
                    </a:lnTo>
                    <a:lnTo>
                      <a:pt x="218" y="881"/>
                    </a:lnTo>
                    <a:lnTo>
                      <a:pt x="223" y="876"/>
                    </a:lnTo>
                    <a:lnTo>
                      <a:pt x="231" y="869"/>
                    </a:lnTo>
                    <a:lnTo>
                      <a:pt x="233" y="861"/>
                    </a:lnTo>
                    <a:lnTo>
                      <a:pt x="235" y="854"/>
                    </a:lnTo>
                    <a:lnTo>
                      <a:pt x="235" y="847"/>
                    </a:lnTo>
                    <a:lnTo>
                      <a:pt x="235" y="527"/>
                    </a:lnTo>
                    <a:lnTo>
                      <a:pt x="260" y="527"/>
                    </a:lnTo>
                    <a:lnTo>
                      <a:pt x="260" y="847"/>
                    </a:lnTo>
                    <a:lnTo>
                      <a:pt x="260" y="847"/>
                    </a:lnTo>
                    <a:lnTo>
                      <a:pt x="262" y="854"/>
                    </a:lnTo>
                    <a:lnTo>
                      <a:pt x="264" y="861"/>
                    </a:lnTo>
                    <a:lnTo>
                      <a:pt x="267" y="869"/>
                    </a:lnTo>
                    <a:lnTo>
                      <a:pt x="272" y="876"/>
                    </a:lnTo>
                    <a:lnTo>
                      <a:pt x="279" y="881"/>
                    </a:lnTo>
                    <a:lnTo>
                      <a:pt x="286" y="883"/>
                    </a:lnTo>
                    <a:lnTo>
                      <a:pt x="294" y="886"/>
                    </a:lnTo>
                    <a:lnTo>
                      <a:pt x="301" y="888"/>
                    </a:lnTo>
                    <a:lnTo>
                      <a:pt x="301" y="888"/>
                    </a:lnTo>
                    <a:lnTo>
                      <a:pt x="311" y="886"/>
                    </a:lnTo>
                    <a:lnTo>
                      <a:pt x="318" y="883"/>
                    </a:lnTo>
                    <a:lnTo>
                      <a:pt x="325" y="881"/>
                    </a:lnTo>
                    <a:lnTo>
                      <a:pt x="330" y="876"/>
                    </a:lnTo>
                    <a:lnTo>
                      <a:pt x="335" y="869"/>
                    </a:lnTo>
                    <a:lnTo>
                      <a:pt x="340" y="861"/>
                    </a:lnTo>
                    <a:lnTo>
                      <a:pt x="342" y="854"/>
                    </a:lnTo>
                    <a:lnTo>
                      <a:pt x="342" y="847"/>
                    </a:lnTo>
                    <a:lnTo>
                      <a:pt x="342" y="527"/>
                    </a:lnTo>
                    <a:lnTo>
                      <a:pt x="451" y="527"/>
                    </a:lnTo>
                    <a:lnTo>
                      <a:pt x="340" y="124"/>
                    </a:lnTo>
                    <a:lnTo>
                      <a:pt x="345" y="124"/>
                    </a:lnTo>
                    <a:lnTo>
                      <a:pt x="345" y="124"/>
                    </a:lnTo>
                    <a:lnTo>
                      <a:pt x="352" y="124"/>
                    </a:lnTo>
                    <a:lnTo>
                      <a:pt x="427" y="349"/>
                    </a:lnTo>
                    <a:lnTo>
                      <a:pt x="427" y="349"/>
                    </a:lnTo>
                    <a:lnTo>
                      <a:pt x="429" y="357"/>
                    </a:lnTo>
                    <a:lnTo>
                      <a:pt x="434" y="362"/>
                    </a:lnTo>
                    <a:lnTo>
                      <a:pt x="444" y="371"/>
                    </a:lnTo>
                    <a:lnTo>
                      <a:pt x="459" y="374"/>
                    </a:lnTo>
                    <a:lnTo>
                      <a:pt x="463" y="374"/>
                    </a:lnTo>
                    <a:lnTo>
                      <a:pt x="471" y="371"/>
                    </a:lnTo>
                    <a:lnTo>
                      <a:pt x="471" y="371"/>
                    </a:lnTo>
                    <a:lnTo>
                      <a:pt x="478" y="369"/>
                    </a:lnTo>
                    <a:lnTo>
                      <a:pt x="483" y="364"/>
                    </a:lnTo>
                    <a:lnTo>
                      <a:pt x="493" y="354"/>
                    </a:lnTo>
                    <a:lnTo>
                      <a:pt x="495" y="340"/>
                    </a:lnTo>
                    <a:lnTo>
                      <a:pt x="495" y="332"/>
                    </a:lnTo>
                    <a:lnTo>
                      <a:pt x="495" y="328"/>
                    </a:lnTo>
                    <a:lnTo>
                      <a:pt x="495" y="3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2" name="组合 301"/>
            <p:cNvGrpSpPr/>
            <p:nvPr/>
          </p:nvGrpSpPr>
          <p:grpSpPr>
            <a:xfrm>
              <a:off x="2349267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1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3" name="组合 302"/>
            <p:cNvGrpSpPr/>
            <p:nvPr/>
          </p:nvGrpSpPr>
          <p:grpSpPr>
            <a:xfrm>
              <a:off x="2625929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16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4" name="组合 303"/>
            <p:cNvGrpSpPr/>
            <p:nvPr/>
          </p:nvGrpSpPr>
          <p:grpSpPr>
            <a:xfrm>
              <a:off x="2902591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14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5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5" name="组合 304"/>
            <p:cNvGrpSpPr/>
            <p:nvPr/>
          </p:nvGrpSpPr>
          <p:grpSpPr>
            <a:xfrm>
              <a:off x="3179253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12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3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6" name="组合 305"/>
            <p:cNvGrpSpPr/>
            <p:nvPr/>
          </p:nvGrpSpPr>
          <p:grpSpPr>
            <a:xfrm>
              <a:off x="3455915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10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1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7" name="组合 306"/>
            <p:cNvGrpSpPr/>
            <p:nvPr/>
          </p:nvGrpSpPr>
          <p:grpSpPr>
            <a:xfrm>
              <a:off x="3732577" y="3451059"/>
              <a:ext cx="245286" cy="622327"/>
              <a:chOff x="4294188" y="3405188"/>
              <a:chExt cx="555625" cy="1409700"/>
            </a:xfrm>
            <a:grpFill/>
          </p:grpSpPr>
          <p:sp>
            <p:nvSpPr>
              <p:cNvPr id="308" name="Freeform 9"/>
              <p:cNvSpPr/>
              <p:nvPr/>
            </p:nvSpPr>
            <p:spPr bwMode="auto">
              <a:xfrm>
                <a:off x="4294188" y="3646488"/>
                <a:ext cx="555625" cy="1168400"/>
              </a:xfrm>
              <a:custGeom>
                <a:avLst/>
                <a:gdLst>
                  <a:gd name="T0" fmla="*/ 90 w 350"/>
                  <a:gd name="T1" fmla="*/ 0 h 736"/>
                  <a:gd name="T2" fmla="*/ 78 w 350"/>
                  <a:gd name="T3" fmla="*/ 0 h 736"/>
                  <a:gd name="T4" fmla="*/ 48 w 350"/>
                  <a:gd name="T5" fmla="*/ 10 h 736"/>
                  <a:gd name="T6" fmla="*/ 20 w 350"/>
                  <a:gd name="T7" fmla="*/ 30 h 736"/>
                  <a:gd name="T8" fmla="*/ 6 w 350"/>
                  <a:gd name="T9" fmla="*/ 54 h 736"/>
                  <a:gd name="T10" fmla="*/ 0 w 350"/>
                  <a:gd name="T11" fmla="*/ 72 h 736"/>
                  <a:gd name="T12" fmla="*/ 0 w 350"/>
                  <a:gd name="T13" fmla="*/ 86 h 736"/>
                  <a:gd name="T14" fmla="*/ 0 w 350"/>
                  <a:gd name="T15" fmla="*/ 332 h 736"/>
                  <a:gd name="T16" fmla="*/ 10 w 350"/>
                  <a:gd name="T17" fmla="*/ 352 h 736"/>
                  <a:gd name="T18" fmla="*/ 30 w 350"/>
                  <a:gd name="T19" fmla="*/ 360 h 736"/>
                  <a:gd name="T20" fmla="*/ 40 w 350"/>
                  <a:gd name="T21" fmla="*/ 358 h 736"/>
                  <a:gd name="T22" fmla="*/ 56 w 350"/>
                  <a:gd name="T23" fmla="*/ 342 h 736"/>
                  <a:gd name="T24" fmla="*/ 58 w 350"/>
                  <a:gd name="T25" fmla="*/ 118 h 736"/>
                  <a:gd name="T26" fmla="*/ 84 w 350"/>
                  <a:gd name="T27" fmla="*/ 322 h 736"/>
                  <a:gd name="T28" fmla="*/ 84 w 350"/>
                  <a:gd name="T29" fmla="*/ 330 h 736"/>
                  <a:gd name="T30" fmla="*/ 84 w 350"/>
                  <a:gd name="T31" fmla="*/ 694 h 736"/>
                  <a:gd name="T32" fmla="*/ 88 w 350"/>
                  <a:gd name="T33" fmla="*/ 710 h 736"/>
                  <a:gd name="T34" fmla="*/ 96 w 350"/>
                  <a:gd name="T35" fmla="*/ 724 h 736"/>
                  <a:gd name="T36" fmla="*/ 108 w 350"/>
                  <a:gd name="T37" fmla="*/ 732 h 736"/>
                  <a:gd name="T38" fmla="*/ 124 w 350"/>
                  <a:gd name="T39" fmla="*/ 736 h 736"/>
                  <a:gd name="T40" fmla="*/ 132 w 350"/>
                  <a:gd name="T41" fmla="*/ 736 h 736"/>
                  <a:gd name="T42" fmla="*/ 148 w 350"/>
                  <a:gd name="T43" fmla="*/ 728 h 736"/>
                  <a:gd name="T44" fmla="*/ 158 w 350"/>
                  <a:gd name="T45" fmla="*/ 718 h 736"/>
                  <a:gd name="T46" fmla="*/ 164 w 350"/>
                  <a:gd name="T47" fmla="*/ 702 h 736"/>
                  <a:gd name="T48" fmla="*/ 164 w 350"/>
                  <a:gd name="T49" fmla="*/ 374 h 736"/>
                  <a:gd name="T50" fmla="*/ 184 w 350"/>
                  <a:gd name="T51" fmla="*/ 694 h 736"/>
                  <a:gd name="T52" fmla="*/ 186 w 350"/>
                  <a:gd name="T53" fmla="*/ 702 h 736"/>
                  <a:gd name="T54" fmla="*/ 192 w 350"/>
                  <a:gd name="T55" fmla="*/ 718 h 736"/>
                  <a:gd name="T56" fmla="*/ 202 w 350"/>
                  <a:gd name="T57" fmla="*/ 728 h 736"/>
                  <a:gd name="T58" fmla="*/ 218 w 350"/>
                  <a:gd name="T59" fmla="*/ 736 h 736"/>
                  <a:gd name="T60" fmla="*/ 226 w 350"/>
                  <a:gd name="T61" fmla="*/ 736 h 736"/>
                  <a:gd name="T62" fmla="*/ 240 w 350"/>
                  <a:gd name="T63" fmla="*/ 732 h 736"/>
                  <a:gd name="T64" fmla="*/ 254 w 350"/>
                  <a:gd name="T65" fmla="*/ 724 h 736"/>
                  <a:gd name="T66" fmla="*/ 262 w 350"/>
                  <a:gd name="T67" fmla="*/ 710 h 736"/>
                  <a:gd name="T68" fmla="*/ 266 w 350"/>
                  <a:gd name="T69" fmla="*/ 694 h 736"/>
                  <a:gd name="T70" fmla="*/ 266 w 350"/>
                  <a:gd name="T71" fmla="*/ 320 h 736"/>
                  <a:gd name="T72" fmla="*/ 288 w 350"/>
                  <a:gd name="T73" fmla="*/ 118 h 736"/>
                  <a:gd name="T74" fmla="*/ 288 w 350"/>
                  <a:gd name="T75" fmla="*/ 332 h 736"/>
                  <a:gd name="T76" fmla="*/ 290 w 350"/>
                  <a:gd name="T77" fmla="*/ 342 h 736"/>
                  <a:gd name="T78" fmla="*/ 306 w 350"/>
                  <a:gd name="T79" fmla="*/ 358 h 736"/>
                  <a:gd name="T80" fmla="*/ 318 w 350"/>
                  <a:gd name="T81" fmla="*/ 360 h 736"/>
                  <a:gd name="T82" fmla="*/ 340 w 350"/>
                  <a:gd name="T83" fmla="*/ 352 h 736"/>
                  <a:gd name="T84" fmla="*/ 350 w 350"/>
                  <a:gd name="T85" fmla="*/ 336 h 736"/>
                  <a:gd name="T86" fmla="*/ 350 w 350"/>
                  <a:gd name="T87" fmla="*/ 86 h 736"/>
                  <a:gd name="T88" fmla="*/ 350 w 350"/>
                  <a:gd name="T89" fmla="*/ 68 h 736"/>
                  <a:gd name="T90" fmla="*/ 348 w 350"/>
                  <a:gd name="T91" fmla="*/ 60 h 736"/>
                  <a:gd name="T92" fmla="*/ 338 w 350"/>
                  <a:gd name="T93" fmla="*/ 38 h 736"/>
                  <a:gd name="T94" fmla="*/ 316 w 350"/>
                  <a:gd name="T95" fmla="*/ 16 h 736"/>
                  <a:gd name="T96" fmla="*/ 284 w 350"/>
                  <a:gd name="T97" fmla="*/ 2 h 736"/>
                  <a:gd name="T98" fmla="*/ 266 w 350"/>
                  <a:gd name="T99" fmla="*/ 0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50" h="736">
                    <a:moveTo>
                      <a:pt x="266" y="0"/>
                    </a:moveTo>
                    <a:lnTo>
                      <a:pt x="90" y="0"/>
                    </a:lnTo>
                    <a:lnTo>
                      <a:pt x="90" y="0"/>
                    </a:lnTo>
                    <a:lnTo>
                      <a:pt x="78" y="0"/>
                    </a:lnTo>
                    <a:lnTo>
                      <a:pt x="68" y="2"/>
                    </a:lnTo>
                    <a:lnTo>
                      <a:pt x="48" y="10"/>
                    </a:lnTo>
                    <a:lnTo>
                      <a:pt x="34" y="18"/>
                    </a:lnTo>
                    <a:lnTo>
                      <a:pt x="20" y="30"/>
                    </a:lnTo>
                    <a:lnTo>
                      <a:pt x="12" y="42"/>
                    </a:lnTo>
                    <a:lnTo>
                      <a:pt x="6" y="54"/>
                    </a:lnTo>
                    <a:lnTo>
                      <a:pt x="2" y="64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86"/>
                    </a:lnTo>
                    <a:lnTo>
                      <a:pt x="0" y="332"/>
                    </a:lnTo>
                    <a:lnTo>
                      <a:pt x="0" y="332"/>
                    </a:lnTo>
                    <a:lnTo>
                      <a:pt x="2" y="342"/>
                    </a:lnTo>
                    <a:lnTo>
                      <a:pt x="10" y="352"/>
                    </a:lnTo>
                    <a:lnTo>
                      <a:pt x="18" y="358"/>
                    </a:lnTo>
                    <a:lnTo>
                      <a:pt x="30" y="360"/>
                    </a:lnTo>
                    <a:lnTo>
                      <a:pt x="30" y="360"/>
                    </a:lnTo>
                    <a:lnTo>
                      <a:pt x="40" y="358"/>
                    </a:lnTo>
                    <a:lnTo>
                      <a:pt x="50" y="352"/>
                    </a:lnTo>
                    <a:lnTo>
                      <a:pt x="56" y="342"/>
                    </a:lnTo>
                    <a:lnTo>
                      <a:pt x="58" y="332"/>
                    </a:lnTo>
                    <a:lnTo>
                      <a:pt x="58" y="118"/>
                    </a:lnTo>
                    <a:lnTo>
                      <a:pt x="84" y="118"/>
                    </a:lnTo>
                    <a:lnTo>
                      <a:pt x="84" y="322"/>
                    </a:lnTo>
                    <a:lnTo>
                      <a:pt x="84" y="322"/>
                    </a:lnTo>
                    <a:lnTo>
                      <a:pt x="84" y="330"/>
                    </a:lnTo>
                    <a:lnTo>
                      <a:pt x="84" y="694"/>
                    </a:lnTo>
                    <a:lnTo>
                      <a:pt x="84" y="694"/>
                    </a:lnTo>
                    <a:lnTo>
                      <a:pt x="84" y="702"/>
                    </a:lnTo>
                    <a:lnTo>
                      <a:pt x="88" y="710"/>
                    </a:lnTo>
                    <a:lnTo>
                      <a:pt x="90" y="718"/>
                    </a:lnTo>
                    <a:lnTo>
                      <a:pt x="96" y="724"/>
                    </a:lnTo>
                    <a:lnTo>
                      <a:pt x="102" y="728"/>
                    </a:lnTo>
                    <a:lnTo>
                      <a:pt x="108" y="732"/>
                    </a:lnTo>
                    <a:lnTo>
                      <a:pt x="116" y="736"/>
                    </a:lnTo>
                    <a:lnTo>
                      <a:pt x="124" y="736"/>
                    </a:lnTo>
                    <a:lnTo>
                      <a:pt x="124" y="736"/>
                    </a:lnTo>
                    <a:lnTo>
                      <a:pt x="132" y="736"/>
                    </a:lnTo>
                    <a:lnTo>
                      <a:pt x="140" y="732"/>
                    </a:lnTo>
                    <a:lnTo>
                      <a:pt x="148" y="728"/>
                    </a:lnTo>
                    <a:lnTo>
                      <a:pt x="154" y="724"/>
                    </a:lnTo>
                    <a:lnTo>
                      <a:pt x="158" y="718"/>
                    </a:lnTo>
                    <a:lnTo>
                      <a:pt x="162" y="710"/>
                    </a:lnTo>
                    <a:lnTo>
                      <a:pt x="164" y="702"/>
                    </a:lnTo>
                    <a:lnTo>
                      <a:pt x="164" y="694"/>
                    </a:lnTo>
                    <a:lnTo>
                      <a:pt x="164" y="374"/>
                    </a:lnTo>
                    <a:lnTo>
                      <a:pt x="184" y="374"/>
                    </a:lnTo>
                    <a:lnTo>
                      <a:pt x="184" y="694"/>
                    </a:lnTo>
                    <a:lnTo>
                      <a:pt x="184" y="694"/>
                    </a:lnTo>
                    <a:lnTo>
                      <a:pt x="186" y="702"/>
                    </a:lnTo>
                    <a:lnTo>
                      <a:pt x="188" y="710"/>
                    </a:lnTo>
                    <a:lnTo>
                      <a:pt x="192" y="718"/>
                    </a:lnTo>
                    <a:lnTo>
                      <a:pt x="196" y="724"/>
                    </a:lnTo>
                    <a:lnTo>
                      <a:pt x="202" y="728"/>
                    </a:lnTo>
                    <a:lnTo>
                      <a:pt x="210" y="732"/>
                    </a:lnTo>
                    <a:lnTo>
                      <a:pt x="218" y="736"/>
                    </a:lnTo>
                    <a:lnTo>
                      <a:pt x="226" y="736"/>
                    </a:lnTo>
                    <a:lnTo>
                      <a:pt x="226" y="736"/>
                    </a:lnTo>
                    <a:lnTo>
                      <a:pt x="234" y="736"/>
                    </a:lnTo>
                    <a:lnTo>
                      <a:pt x="240" y="732"/>
                    </a:lnTo>
                    <a:lnTo>
                      <a:pt x="248" y="728"/>
                    </a:lnTo>
                    <a:lnTo>
                      <a:pt x="254" y="724"/>
                    </a:lnTo>
                    <a:lnTo>
                      <a:pt x="258" y="718"/>
                    </a:lnTo>
                    <a:lnTo>
                      <a:pt x="262" y="710"/>
                    </a:lnTo>
                    <a:lnTo>
                      <a:pt x="264" y="702"/>
                    </a:lnTo>
                    <a:lnTo>
                      <a:pt x="266" y="694"/>
                    </a:lnTo>
                    <a:lnTo>
                      <a:pt x="266" y="322"/>
                    </a:lnTo>
                    <a:lnTo>
                      <a:pt x="266" y="320"/>
                    </a:lnTo>
                    <a:lnTo>
                      <a:pt x="266" y="118"/>
                    </a:lnTo>
                    <a:lnTo>
                      <a:pt x="288" y="118"/>
                    </a:lnTo>
                    <a:lnTo>
                      <a:pt x="288" y="332"/>
                    </a:lnTo>
                    <a:lnTo>
                      <a:pt x="288" y="332"/>
                    </a:lnTo>
                    <a:lnTo>
                      <a:pt x="288" y="336"/>
                    </a:lnTo>
                    <a:lnTo>
                      <a:pt x="290" y="342"/>
                    </a:lnTo>
                    <a:lnTo>
                      <a:pt x="296" y="352"/>
                    </a:lnTo>
                    <a:lnTo>
                      <a:pt x="306" y="358"/>
                    </a:lnTo>
                    <a:lnTo>
                      <a:pt x="318" y="360"/>
                    </a:lnTo>
                    <a:lnTo>
                      <a:pt x="318" y="360"/>
                    </a:lnTo>
                    <a:lnTo>
                      <a:pt x="330" y="358"/>
                    </a:lnTo>
                    <a:lnTo>
                      <a:pt x="340" y="352"/>
                    </a:lnTo>
                    <a:lnTo>
                      <a:pt x="348" y="342"/>
                    </a:lnTo>
                    <a:lnTo>
                      <a:pt x="350" y="336"/>
                    </a:lnTo>
                    <a:lnTo>
                      <a:pt x="350" y="332"/>
                    </a:lnTo>
                    <a:lnTo>
                      <a:pt x="350" y="86"/>
                    </a:lnTo>
                    <a:lnTo>
                      <a:pt x="350" y="74"/>
                    </a:lnTo>
                    <a:lnTo>
                      <a:pt x="350" y="68"/>
                    </a:lnTo>
                    <a:lnTo>
                      <a:pt x="350" y="68"/>
                    </a:lnTo>
                    <a:lnTo>
                      <a:pt x="348" y="60"/>
                    </a:lnTo>
                    <a:lnTo>
                      <a:pt x="344" y="48"/>
                    </a:lnTo>
                    <a:lnTo>
                      <a:pt x="338" y="38"/>
                    </a:lnTo>
                    <a:lnTo>
                      <a:pt x="328" y="26"/>
                    </a:lnTo>
                    <a:lnTo>
                      <a:pt x="316" y="16"/>
                    </a:lnTo>
                    <a:lnTo>
                      <a:pt x="302" y="8"/>
                    </a:lnTo>
                    <a:lnTo>
                      <a:pt x="284" y="2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9" name="Freeform 10"/>
              <p:cNvSpPr/>
              <p:nvPr/>
            </p:nvSpPr>
            <p:spPr bwMode="auto">
              <a:xfrm>
                <a:off x="4462463" y="3405188"/>
                <a:ext cx="219075" cy="219075"/>
              </a:xfrm>
              <a:custGeom>
                <a:avLst/>
                <a:gdLst>
                  <a:gd name="T0" fmla="*/ 70 w 138"/>
                  <a:gd name="T1" fmla="*/ 138 h 138"/>
                  <a:gd name="T2" fmla="*/ 70 w 138"/>
                  <a:gd name="T3" fmla="*/ 138 h 138"/>
                  <a:gd name="T4" fmla="*/ 84 w 138"/>
                  <a:gd name="T5" fmla="*/ 138 h 138"/>
                  <a:gd name="T6" fmla="*/ 96 w 138"/>
                  <a:gd name="T7" fmla="*/ 134 h 138"/>
                  <a:gd name="T8" fmla="*/ 108 w 138"/>
                  <a:gd name="T9" fmla="*/ 126 h 138"/>
                  <a:gd name="T10" fmla="*/ 118 w 138"/>
                  <a:gd name="T11" fmla="*/ 118 h 138"/>
                  <a:gd name="T12" fmla="*/ 128 w 138"/>
                  <a:gd name="T13" fmla="*/ 108 h 138"/>
                  <a:gd name="T14" fmla="*/ 134 w 138"/>
                  <a:gd name="T15" fmla="*/ 96 h 138"/>
                  <a:gd name="T16" fmla="*/ 138 w 138"/>
                  <a:gd name="T17" fmla="*/ 84 h 138"/>
                  <a:gd name="T18" fmla="*/ 138 w 138"/>
                  <a:gd name="T19" fmla="*/ 70 h 138"/>
                  <a:gd name="T20" fmla="*/ 138 w 138"/>
                  <a:gd name="T21" fmla="*/ 70 h 138"/>
                  <a:gd name="T22" fmla="*/ 138 w 138"/>
                  <a:gd name="T23" fmla="*/ 56 h 138"/>
                  <a:gd name="T24" fmla="*/ 134 w 138"/>
                  <a:gd name="T25" fmla="*/ 42 h 138"/>
                  <a:gd name="T26" fmla="*/ 128 w 138"/>
                  <a:gd name="T27" fmla="*/ 30 h 138"/>
                  <a:gd name="T28" fmla="*/ 118 w 138"/>
                  <a:gd name="T29" fmla="*/ 20 h 138"/>
                  <a:gd name="T30" fmla="*/ 108 w 138"/>
                  <a:gd name="T31" fmla="*/ 12 h 138"/>
                  <a:gd name="T32" fmla="*/ 96 w 138"/>
                  <a:gd name="T33" fmla="*/ 4 h 138"/>
                  <a:gd name="T34" fmla="*/ 84 w 138"/>
                  <a:gd name="T35" fmla="*/ 0 h 138"/>
                  <a:gd name="T36" fmla="*/ 70 w 138"/>
                  <a:gd name="T37" fmla="*/ 0 h 138"/>
                  <a:gd name="T38" fmla="*/ 70 w 138"/>
                  <a:gd name="T39" fmla="*/ 0 h 138"/>
                  <a:gd name="T40" fmla="*/ 56 w 138"/>
                  <a:gd name="T41" fmla="*/ 0 h 138"/>
                  <a:gd name="T42" fmla="*/ 42 w 138"/>
                  <a:gd name="T43" fmla="*/ 4 h 138"/>
                  <a:gd name="T44" fmla="*/ 30 w 138"/>
                  <a:gd name="T45" fmla="*/ 12 h 138"/>
                  <a:gd name="T46" fmla="*/ 20 w 138"/>
                  <a:gd name="T47" fmla="*/ 20 h 138"/>
                  <a:gd name="T48" fmla="*/ 12 w 138"/>
                  <a:gd name="T49" fmla="*/ 30 h 138"/>
                  <a:gd name="T50" fmla="*/ 4 w 138"/>
                  <a:gd name="T51" fmla="*/ 42 h 138"/>
                  <a:gd name="T52" fmla="*/ 0 w 138"/>
                  <a:gd name="T53" fmla="*/ 56 h 138"/>
                  <a:gd name="T54" fmla="*/ 0 w 138"/>
                  <a:gd name="T55" fmla="*/ 70 h 138"/>
                  <a:gd name="T56" fmla="*/ 0 w 138"/>
                  <a:gd name="T57" fmla="*/ 70 h 138"/>
                  <a:gd name="T58" fmla="*/ 0 w 138"/>
                  <a:gd name="T59" fmla="*/ 84 h 138"/>
                  <a:gd name="T60" fmla="*/ 4 w 138"/>
                  <a:gd name="T61" fmla="*/ 96 h 138"/>
                  <a:gd name="T62" fmla="*/ 12 w 138"/>
                  <a:gd name="T63" fmla="*/ 108 h 138"/>
                  <a:gd name="T64" fmla="*/ 20 w 138"/>
                  <a:gd name="T65" fmla="*/ 118 h 138"/>
                  <a:gd name="T66" fmla="*/ 30 w 138"/>
                  <a:gd name="T67" fmla="*/ 126 h 138"/>
                  <a:gd name="T68" fmla="*/ 42 w 138"/>
                  <a:gd name="T69" fmla="*/ 134 h 138"/>
                  <a:gd name="T70" fmla="*/ 56 w 138"/>
                  <a:gd name="T71" fmla="*/ 138 h 138"/>
                  <a:gd name="T72" fmla="*/ 70 w 138"/>
                  <a:gd name="T73" fmla="*/ 138 h 138"/>
                  <a:gd name="T74" fmla="*/ 70 w 138"/>
                  <a:gd name="T75" fmla="*/ 13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8" h="138">
                    <a:moveTo>
                      <a:pt x="70" y="138"/>
                    </a:moveTo>
                    <a:lnTo>
                      <a:pt x="70" y="138"/>
                    </a:lnTo>
                    <a:lnTo>
                      <a:pt x="84" y="138"/>
                    </a:lnTo>
                    <a:lnTo>
                      <a:pt x="96" y="134"/>
                    </a:lnTo>
                    <a:lnTo>
                      <a:pt x="108" y="126"/>
                    </a:lnTo>
                    <a:lnTo>
                      <a:pt x="118" y="118"/>
                    </a:lnTo>
                    <a:lnTo>
                      <a:pt x="128" y="108"/>
                    </a:lnTo>
                    <a:lnTo>
                      <a:pt x="134" y="96"/>
                    </a:lnTo>
                    <a:lnTo>
                      <a:pt x="138" y="84"/>
                    </a:lnTo>
                    <a:lnTo>
                      <a:pt x="138" y="70"/>
                    </a:lnTo>
                    <a:lnTo>
                      <a:pt x="138" y="70"/>
                    </a:lnTo>
                    <a:lnTo>
                      <a:pt x="138" y="56"/>
                    </a:lnTo>
                    <a:lnTo>
                      <a:pt x="134" y="42"/>
                    </a:lnTo>
                    <a:lnTo>
                      <a:pt x="128" y="30"/>
                    </a:lnTo>
                    <a:lnTo>
                      <a:pt x="118" y="20"/>
                    </a:lnTo>
                    <a:lnTo>
                      <a:pt x="108" y="12"/>
                    </a:lnTo>
                    <a:lnTo>
                      <a:pt x="96" y="4"/>
                    </a:lnTo>
                    <a:lnTo>
                      <a:pt x="84" y="0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6" y="0"/>
                    </a:lnTo>
                    <a:lnTo>
                      <a:pt x="42" y="4"/>
                    </a:lnTo>
                    <a:lnTo>
                      <a:pt x="30" y="12"/>
                    </a:lnTo>
                    <a:lnTo>
                      <a:pt x="20" y="20"/>
                    </a:lnTo>
                    <a:lnTo>
                      <a:pt x="12" y="30"/>
                    </a:lnTo>
                    <a:lnTo>
                      <a:pt x="4" y="42"/>
                    </a:lnTo>
                    <a:lnTo>
                      <a:pt x="0" y="56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84"/>
                    </a:lnTo>
                    <a:lnTo>
                      <a:pt x="4" y="96"/>
                    </a:lnTo>
                    <a:lnTo>
                      <a:pt x="12" y="108"/>
                    </a:lnTo>
                    <a:lnTo>
                      <a:pt x="20" y="118"/>
                    </a:lnTo>
                    <a:lnTo>
                      <a:pt x="30" y="126"/>
                    </a:lnTo>
                    <a:lnTo>
                      <a:pt x="42" y="134"/>
                    </a:lnTo>
                    <a:lnTo>
                      <a:pt x="56" y="138"/>
                    </a:lnTo>
                    <a:lnTo>
                      <a:pt x="70" y="138"/>
                    </a:lnTo>
                    <a:lnTo>
                      <a:pt x="70" y="1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8" name="组合 347"/>
          <p:cNvGrpSpPr/>
          <p:nvPr/>
        </p:nvGrpSpPr>
        <p:grpSpPr>
          <a:xfrm>
            <a:off x="2107931" y="2769932"/>
            <a:ext cx="804096" cy="2040111"/>
            <a:chOff x="611560" y="2139550"/>
            <a:chExt cx="245286" cy="622327"/>
          </a:xfrm>
          <a:solidFill>
            <a:schemeClr val="accent2"/>
          </a:solidFill>
        </p:grpSpPr>
        <p:sp>
          <p:nvSpPr>
            <p:cNvPr id="349" name="Freeform 9"/>
            <p:cNvSpPr/>
            <p:nvPr/>
          </p:nvSpPr>
          <p:spPr bwMode="auto">
            <a:xfrm>
              <a:off x="611560" y="2246074"/>
              <a:ext cx="245286" cy="515803"/>
            </a:xfrm>
            <a:custGeom>
              <a:avLst/>
              <a:gdLst>
                <a:gd name="T0" fmla="*/ 90 w 350"/>
                <a:gd name="T1" fmla="*/ 0 h 736"/>
                <a:gd name="T2" fmla="*/ 78 w 350"/>
                <a:gd name="T3" fmla="*/ 0 h 736"/>
                <a:gd name="T4" fmla="*/ 48 w 350"/>
                <a:gd name="T5" fmla="*/ 10 h 736"/>
                <a:gd name="T6" fmla="*/ 20 w 350"/>
                <a:gd name="T7" fmla="*/ 30 h 736"/>
                <a:gd name="T8" fmla="*/ 6 w 350"/>
                <a:gd name="T9" fmla="*/ 54 h 736"/>
                <a:gd name="T10" fmla="*/ 0 w 350"/>
                <a:gd name="T11" fmla="*/ 72 h 736"/>
                <a:gd name="T12" fmla="*/ 0 w 350"/>
                <a:gd name="T13" fmla="*/ 86 h 736"/>
                <a:gd name="T14" fmla="*/ 0 w 350"/>
                <a:gd name="T15" fmla="*/ 332 h 736"/>
                <a:gd name="T16" fmla="*/ 10 w 350"/>
                <a:gd name="T17" fmla="*/ 352 h 736"/>
                <a:gd name="T18" fmla="*/ 30 w 350"/>
                <a:gd name="T19" fmla="*/ 360 h 736"/>
                <a:gd name="T20" fmla="*/ 40 w 350"/>
                <a:gd name="T21" fmla="*/ 358 h 736"/>
                <a:gd name="T22" fmla="*/ 56 w 350"/>
                <a:gd name="T23" fmla="*/ 342 h 736"/>
                <a:gd name="T24" fmla="*/ 58 w 350"/>
                <a:gd name="T25" fmla="*/ 118 h 736"/>
                <a:gd name="T26" fmla="*/ 84 w 350"/>
                <a:gd name="T27" fmla="*/ 322 h 736"/>
                <a:gd name="T28" fmla="*/ 84 w 350"/>
                <a:gd name="T29" fmla="*/ 330 h 736"/>
                <a:gd name="T30" fmla="*/ 84 w 350"/>
                <a:gd name="T31" fmla="*/ 694 h 736"/>
                <a:gd name="T32" fmla="*/ 88 w 350"/>
                <a:gd name="T33" fmla="*/ 710 h 736"/>
                <a:gd name="T34" fmla="*/ 96 w 350"/>
                <a:gd name="T35" fmla="*/ 724 h 736"/>
                <a:gd name="T36" fmla="*/ 108 w 350"/>
                <a:gd name="T37" fmla="*/ 732 h 736"/>
                <a:gd name="T38" fmla="*/ 124 w 350"/>
                <a:gd name="T39" fmla="*/ 736 h 736"/>
                <a:gd name="T40" fmla="*/ 132 w 350"/>
                <a:gd name="T41" fmla="*/ 736 h 736"/>
                <a:gd name="T42" fmla="*/ 148 w 350"/>
                <a:gd name="T43" fmla="*/ 728 h 736"/>
                <a:gd name="T44" fmla="*/ 158 w 350"/>
                <a:gd name="T45" fmla="*/ 718 h 736"/>
                <a:gd name="T46" fmla="*/ 164 w 350"/>
                <a:gd name="T47" fmla="*/ 702 h 736"/>
                <a:gd name="T48" fmla="*/ 164 w 350"/>
                <a:gd name="T49" fmla="*/ 374 h 736"/>
                <a:gd name="T50" fmla="*/ 184 w 350"/>
                <a:gd name="T51" fmla="*/ 694 h 736"/>
                <a:gd name="T52" fmla="*/ 186 w 350"/>
                <a:gd name="T53" fmla="*/ 702 h 736"/>
                <a:gd name="T54" fmla="*/ 192 w 350"/>
                <a:gd name="T55" fmla="*/ 718 h 736"/>
                <a:gd name="T56" fmla="*/ 202 w 350"/>
                <a:gd name="T57" fmla="*/ 728 h 736"/>
                <a:gd name="T58" fmla="*/ 218 w 350"/>
                <a:gd name="T59" fmla="*/ 736 h 736"/>
                <a:gd name="T60" fmla="*/ 226 w 350"/>
                <a:gd name="T61" fmla="*/ 736 h 736"/>
                <a:gd name="T62" fmla="*/ 240 w 350"/>
                <a:gd name="T63" fmla="*/ 732 h 736"/>
                <a:gd name="T64" fmla="*/ 254 w 350"/>
                <a:gd name="T65" fmla="*/ 724 h 736"/>
                <a:gd name="T66" fmla="*/ 262 w 350"/>
                <a:gd name="T67" fmla="*/ 710 h 736"/>
                <a:gd name="T68" fmla="*/ 266 w 350"/>
                <a:gd name="T69" fmla="*/ 694 h 736"/>
                <a:gd name="T70" fmla="*/ 266 w 350"/>
                <a:gd name="T71" fmla="*/ 320 h 736"/>
                <a:gd name="T72" fmla="*/ 288 w 350"/>
                <a:gd name="T73" fmla="*/ 118 h 736"/>
                <a:gd name="T74" fmla="*/ 288 w 350"/>
                <a:gd name="T75" fmla="*/ 332 h 736"/>
                <a:gd name="T76" fmla="*/ 290 w 350"/>
                <a:gd name="T77" fmla="*/ 342 h 736"/>
                <a:gd name="T78" fmla="*/ 306 w 350"/>
                <a:gd name="T79" fmla="*/ 358 h 736"/>
                <a:gd name="T80" fmla="*/ 318 w 350"/>
                <a:gd name="T81" fmla="*/ 360 h 736"/>
                <a:gd name="T82" fmla="*/ 340 w 350"/>
                <a:gd name="T83" fmla="*/ 352 h 736"/>
                <a:gd name="T84" fmla="*/ 350 w 350"/>
                <a:gd name="T85" fmla="*/ 336 h 736"/>
                <a:gd name="T86" fmla="*/ 350 w 350"/>
                <a:gd name="T87" fmla="*/ 86 h 736"/>
                <a:gd name="T88" fmla="*/ 350 w 350"/>
                <a:gd name="T89" fmla="*/ 68 h 736"/>
                <a:gd name="T90" fmla="*/ 348 w 350"/>
                <a:gd name="T91" fmla="*/ 60 h 736"/>
                <a:gd name="T92" fmla="*/ 338 w 350"/>
                <a:gd name="T93" fmla="*/ 38 h 736"/>
                <a:gd name="T94" fmla="*/ 316 w 350"/>
                <a:gd name="T95" fmla="*/ 16 h 736"/>
                <a:gd name="T96" fmla="*/ 284 w 350"/>
                <a:gd name="T97" fmla="*/ 2 h 736"/>
                <a:gd name="T98" fmla="*/ 266 w 350"/>
                <a:gd name="T99" fmla="*/ 0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50" h="736">
                  <a:moveTo>
                    <a:pt x="266" y="0"/>
                  </a:moveTo>
                  <a:lnTo>
                    <a:pt x="90" y="0"/>
                  </a:lnTo>
                  <a:lnTo>
                    <a:pt x="90" y="0"/>
                  </a:lnTo>
                  <a:lnTo>
                    <a:pt x="78" y="0"/>
                  </a:lnTo>
                  <a:lnTo>
                    <a:pt x="68" y="2"/>
                  </a:lnTo>
                  <a:lnTo>
                    <a:pt x="48" y="10"/>
                  </a:lnTo>
                  <a:lnTo>
                    <a:pt x="34" y="18"/>
                  </a:lnTo>
                  <a:lnTo>
                    <a:pt x="20" y="30"/>
                  </a:lnTo>
                  <a:lnTo>
                    <a:pt x="12" y="42"/>
                  </a:lnTo>
                  <a:lnTo>
                    <a:pt x="6" y="54"/>
                  </a:lnTo>
                  <a:lnTo>
                    <a:pt x="2" y="64"/>
                  </a:lnTo>
                  <a:lnTo>
                    <a:pt x="0" y="72"/>
                  </a:lnTo>
                  <a:lnTo>
                    <a:pt x="0" y="74"/>
                  </a:lnTo>
                  <a:lnTo>
                    <a:pt x="0" y="86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2" y="342"/>
                  </a:lnTo>
                  <a:lnTo>
                    <a:pt x="10" y="352"/>
                  </a:lnTo>
                  <a:lnTo>
                    <a:pt x="18" y="358"/>
                  </a:lnTo>
                  <a:lnTo>
                    <a:pt x="30" y="360"/>
                  </a:lnTo>
                  <a:lnTo>
                    <a:pt x="30" y="360"/>
                  </a:lnTo>
                  <a:lnTo>
                    <a:pt x="40" y="358"/>
                  </a:lnTo>
                  <a:lnTo>
                    <a:pt x="50" y="352"/>
                  </a:lnTo>
                  <a:lnTo>
                    <a:pt x="56" y="342"/>
                  </a:lnTo>
                  <a:lnTo>
                    <a:pt x="58" y="332"/>
                  </a:lnTo>
                  <a:lnTo>
                    <a:pt x="58" y="118"/>
                  </a:lnTo>
                  <a:lnTo>
                    <a:pt x="84" y="118"/>
                  </a:lnTo>
                  <a:lnTo>
                    <a:pt x="84" y="322"/>
                  </a:lnTo>
                  <a:lnTo>
                    <a:pt x="84" y="322"/>
                  </a:lnTo>
                  <a:lnTo>
                    <a:pt x="84" y="330"/>
                  </a:lnTo>
                  <a:lnTo>
                    <a:pt x="84" y="694"/>
                  </a:lnTo>
                  <a:lnTo>
                    <a:pt x="84" y="694"/>
                  </a:lnTo>
                  <a:lnTo>
                    <a:pt x="84" y="702"/>
                  </a:lnTo>
                  <a:lnTo>
                    <a:pt x="88" y="710"/>
                  </a:lnTo>
                  <a:lnTo>
                    <a:pt x="90" y="718"/>
                  </a:lnTo>
                  <a:lnTo>
                    <a:pt x="96" y="724"/>
                  </a:lnTo>
                  <a:lnTo>
                    <a:pt x="102" y="728"/>
                  </a:lnTo>
                  <a:lnTo>
                    <a:pt x="108" y="732"/>
                  </a:lnTo>
                  <a:lnTo>
                    <a:pt x="116" y="736"/>
                  </a:lnTo>
                  <a:lnTo>
                    <a:pt x="124" y="736"/>
                  </a:lnTo>
                  <a:lnTo>
                    <a:pt x="124" y="736"/>
                  </a:lnTo>
                  <a:lnTo>
                    <a:pt x="132" y="736"/>
                  </a:lnTo>
                  <a:lnTo>
                    <a:pt x="140" y="732"/>
                  </a:lnTo>
                  <a:lnTo>
                    <a:pt x="148" y="728"/>
                  </a:lnTo>
                  <a:lnTo>
                    <a:pt x="154" y="724"/>
                  </a:lnTo>
                  <a:lnTo>
                    <a:pt x="158" y="718"/>
                  </a:lnTo>
                  <a:lnTo>
                    <a:pt x="162" y="710"/>
                  </a:lnTo>
                  <a:lnTo>
                    <a:pt x="164" y="702"/>
                  </a:lnTo>
                  <a:lnTo>
                    <a:pt x="164" y="694"/>
                  </a:lnTo>
                  <a:lnTo>
                    <a:pt x="164" y="374"/>
                  </a:lnTo>
                  <a:lnTo>
                    <a:pt x="184" y="374"/>
                  </a:lnTo>
                  <a:lnTo>
                    <a:pt x="184" y="694"/>
                  </a:lnTo>
                  <a:lnTo>
                    <a:pt x="184" y="694"/>
                  </a:lnTo>
                  <a:lnTo>
                    <a:pt x="186" y="702"/>
                  </a:lnTo>
                  <a:lnTo>
                    <a:pt x="188" y="710"/>
                  </a:lnTo>
                  <a:lnTo>
                    <a:pt x="192" y="718"/>
                  </a:lnTo>
                  <a:lnTo>
                    <a:pt x="196" y="724"/>
                  </a:lnTo>
                  <a:lnTo>
                    <a:pt x="202" y="728"/>
                  </a:lnTo>
                  <a:lnTo>
                    <a:pt x="210" y="732"/>
                  </a:lnTo>
                  <a:lnTo>
                    <a:pt x="218" y="736"/>
                  </a:lnTo>
                  <a:lnTo>
                    <a:pt x="226" y="736"/>
                  </a:lnTo>
                  <a:lnTo>
                    <a:pt x="226" y="736"/>
                  </a:lnTo>
                  <a:lnTo>
                    <a:pt x="234" y="736"/>
                  </a:lnTo>
                  <a:lnTo>
                    <a:pt x="240" y="732"/>
                  </a:lnTo>
                  <a:lnTo>
                    <a:pt x="248" y="728"/>
                  </a:lnTo>
                  <a:lnTo>
                    <a:pt x="254" y="724"/>
                  </a:lnTo>
                  <a:lnTo>
                    <a:pt x="258" y="718"/>
                  </a:lnTo>
                  <a:lnTo>
                    <a:pt x="262" y="710"/>
                  </a:lnTo>
                  <a:lnTo>
                    <a:pt x="264" y="702"/>
                  </a:lnTo>
                  <a:lnTo>
                    <a:pt x="266" y="694"/>
                  </a:lnTo>
                  <a:lnTo>
                    <a:pt x="266" y="322"/>
                  </a:lnTo>
                  <a:lnTo>
                    <a:pt x="266" y="320"/>
                  </a:lnTo>
                  <a:lnTo>
                    <a:pt x="266" y="118"/>
                  </a:lnTo>
                  <a:lnTo>
                    <a:pt x="288" y="118"/>
                  </a:lnTo>
                  <a:lnTo>
                    <a:pt x="288" y="332"/>
                  </a:lnTo>
                  <a:lnTo>
                    <a:pt x="288" y="332"/>
                  </a:lnTo>
                  <a:lnTo>
                    <a:pt x="288" y="336"/>
                  </a:lnTo>
                  <a:lnTo>
                    <a:pt x="290" y="342"/>
                  </a:lnTo>
                  <a:lnTo>
                    <a:pt x="296" y="352"/>
                  </a:lnTo>
                  <a:lnTo>
                    <a:pt x="306" y="358"/>
                  </a:lnTo>
                  <a:lnTo>
                    <a:pt x="318" y="360"/>
                  </a:lnTo>
                  <a:lnTo>
                    <a:pt x="318" y="360"/>
                  </a:lnTo>
                  <a:lnTo>
                    <a:pt x="330" y="358"/>
                  </a:lnTo>
                  <a:lnTo>
                    <a:pt x="340" y="352"/>
                  </a:lnTo>
                  <a:lnTo>
                    <a:pt x="348" y="342"/>
                  </a:lnTo>
                  <a:lnTo>
                    <a:pt x="350" y="336"/>
                  </a:lnTo>
                  <a:lnTo>
                    <a:pt x="350" y="332"/>
                  </a:lnTo>
                  <a:lnTo>
                    <a:pt x="350" y="86"/>
                  </a:lnTo>
                  <a:lnTo>
                    <a:pt x="350" y="74"/>
                  </a:lnTo>
                  <a:lnTo>
                    <a:pt x="350" y="68"/>
                  </a:lnTo>
                  <a:lnTo>
                    <a:pt x="350" y="68"/>
                  </a:lnTo>
                  <a:lnTo>
                    <a:pt x="348" y="60"/>
                  </a:lnTo>
                  <a:lnTo>
                    <a:pt x="344" y="48"/>
                  </a:lnTo>
                  <a:lnTo>
                    <a:pt x="338" y="38"/>
                  </a:lnTo>
                  <a:lnTo>
                    <a:pt x="328" y="26"/>
                  </a:lnTo>
                  <a:lnTo>
                    <a:pt x="316" y="16"/>
                  </a:lnTo>
                  <a:lnTo>
                    <a:pt x="302" y="8"/>
                  </a:lnTo>
                  <a:lnTo>
                    <a:pt x="284" y="2"/>
                  </a:lnTo>
                  <a:lnTo>
                    <a:pt x="266" y="0"/>
                  </a:lnTo>
                  <a:lnTo>
                    <a:pt x="2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685847" y="2139550"/>
              <a:ext cx="96713" cy="96713"/>
            </a:xfrm>
            <a:custGeom>
              <a:avLst/>
              <a:gdLst>
                <a:gd name="T0" fmla="*/ 70 w 138"/>
                <a:gd name="T1" fmla="*/ 138 h 138"/>
                <a:gd name="T2" fmla="*/ 70 w 138"/>
                <a:gd name="T3" fmla="*/ 138 h 138"/>
                <a:gd name="T4" fmla="*/ 84 w 138"/>
                <a:gd name="T5" fmla="*/ 138 h 138"/>
                <a:gd name="T6" fmla="*/ 96 w 138"/>
                <a:gd name="T7" fmla="*/ 134 h 138"/>
                <a:gd name="T8" fmla="*/ 108 w 138"/>
                <a:gd name="T9" fmla="*/ 126 h 138"/>
                <a:gd name="T10" fmla="*/ 118 w 138"/>
                <a:gd name="T11" fmla="*/ 118 h 138"/>
                <a:gd name="T12" fmla="*/ 128 w 138"/>
                <a:gd name="T13" fmla="*/ 108 h 138"/>
                <a:gd name="T14" fmla="*/ 134 w 138"/>
                <a:gd name="T15" fmla="*/ 96 h 138"/>
                <a:gd name="T16" fmla="*/ 138 w 138"/>
                <a:gd name="T17" fmla="*/ 84 h 138"/>
                <a:gd name="T18" fmla="*/ 138 w 138"/>
                <a:gd name="T19" fmla="*/ 70 h 138"/>
                <a:gd name="T20" fmla="*/ 138 w 138"/>
                <a:gd name="T21" fmla="*/ 70 h 138"/>
                <a:gd name="T22" fmla="*/ 138 w 138"/>
                <a:gd name="T23" fmla="*/ 56 h 138"/>
                <a:gd name="T24" fmla="*/ 134 w 138"/>
                <a:gd name="T25" fmla="*/ 42 h 138"/>
                <a:gd name="T26" fmla="*/ 128 w 138"/>
                <a:gd name="T27" fmla="*/ 30 h 138"/>
                <a:gd name="T28" fmla="*/ 118 w 138"/>
                <a:gd name="T29" fmla="*/ 20 h 138"/>
                <a:gd name="T30" fmla="*/ 108 w 138"/>
                <a:gd name="T31" fmla="*/ 12 h 138"/>
                <a:gd name="T32" fmla="*/ 96 w 138"/>
                <a:gd name="T33" fmla="*/ 4 h 138"/>
                <a:gd name="T34" fmla="*/ 84 w 138"/>
                <a:gd name="T35" fmla="*/ 0 h 138"/>
                <a:gd name="T36" fmla="*/ 70 w 138"/>
                <a:gd name="T37" fmla="*/ 0 h 138"/>
                <a:gd name="T38" fmla="*/ 70 w 138"/>
                <a:gd name="T39" fmla="*/ 0 h 138"/>
                <a:gd name="T40" fmla="*/ 56 w 138"/>
                <a:gd name="T41" fmla="*/ 0 h 138"/>
                <a:gd name="T42" fmla="*/ 42 w 138"/>
                <a:gd name="T43" fmla="*/ 4 h 138"/>
                <a:gd name="T44" fmla="*/ 30 w 138"/>
                <a:gd name="T45" fmla="*/ 12 h 138"/>
                <a:gd name="T46" fmla="*/ 20 w 138"/>
                <a:gd name="T47" fmla="*/ 20 h 138"/>
                <a:gd name="T48" fmla="*/ 12 w 138"/>
                <a:gd name="T49" fmla="*/ 30 h 138"/>
                <a:gd name="T50" fmla="*/ 4 w 138"/>
                <a:gd name="T51" fmla="*/ 42 h 138"/>
                <a:gd name="T52" fmla="*/ 0 w 138"/>
                <a:gd name="T53" fmla="*/ 56 h 138"/>
                <a:gd name="T54" fmla="*/ 0 w 138"/>
                <a:gd name="T55" fmla="*/ 70 h 138"/>
                <a:gd name="T56" fmla="*/ 0 w 138"/>
                <a:gd name="T57" fmla="*/ 70 h 138"/>
                <a:gd name="T58" fmla="*/ 0 w 138"/>
                <a:gd name="T59" fmla="*/ 84 h 138"/>
                <a:gd name="T60" fmla="*/ 4 w 138"/>
                <a:gd name="T61" fmla="*/ 96 h 138"/>
                <a:gd name="T62" fmla="*/ 12 w 138"/>
                <a:gd name="T63" fmla="*/ 108 h 138"/>
                <a:gd name="T64" fmla="*/ 20 w 138"/>
                <a:gd name="T65" fmla="*/ 118 h 138"/>
                <a:gd name="T66" fmla="*/ 30 w 138"/>
                <a:gd name="T67" fmla="*/ 126 h 138"/>
                <a:gd name="T68" fmla="*/ 42 w 138"/>
                <a:gd name="T69" fmla="*/ 134 h 138"/>
                <a:gd name="T70" fmla="*/ 56 w 138"/>
                <a:gd name="T71" fmla="*/ 138 h 138"/>
                <a:gd name="T72" fmla="*/ 70 w 138"/>
                <a:gd name="T73" fmla="*/ 138 h 138"/>
                <a:gd name="T74" fmla="*/ 70 w 138"/>
                <a:gd name="T7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8" h="138">
                  <a:moveTo>
                    <a:pt x="70" y="138"/>
                  </a:moveTo>
                  <a:lnTo>
                    <a:pt x="70" y="138"/>
                  </a:lnTo>
                  <a:lnTo>
                    <a:pt x="84" y="138"/>
                  </a:lnTo>
                  <a:lnTo>
                    <a:pt x="96" y="134"/>
                  </a:lnTo>
                  <a:lnTo>
                    <a:pt x="108" y="126"/>
                  </a:lnTo>
                  <a:lnTo>
                    <a:pt x="118" y="118"/>
                  </a:lnTo>
                  <a:lnTo>
                    <a:pt x="128" y="108"/>
                  </a:lnTo>
                  <a:lnTo>
                    <a:pt x="134" y="96"/>
                  </a:lnTo>
                  <a:lnTo>
                    <a:pt x="138" y="84"/>
                  </a:lnTo>
                  <a:lnTo>
                    <a:pt x="138" y="70"/>
                  </a:lnTo>
                  <a:lnTo>
                    <a:pt x="138" y="70"/>
                  </a:lnTo>
                  <a:lnTo>
                    <a:pt x="138" y="56"/>
                  </a:lnTo>
                  <a:lnTo>
                    <a:pt x="134" y="42"/>
                  </a:lnTo>
                  <a:lnTo>
                    <a:pt x="128" y="30"/>
                  </a:lnTo>
                  <a:lnTo>
                    <a:pt x="118" y="20"/>
                  </a:lnTo>
                  <a:lnTo>
                    <a:pt x="108" y="12"/>
                  </a:lnTo>
                  <a:lnTo>
                    <a:pt x="96" y="4"/>
                  </a:lnTo>
                  <a:lnTo>
                    <a:pt x="84" y="0"/>
                  </a:lnTo>
                  <a:lnTo>
                    <a:pt x="70" y="0"/>
                  </a:lnTo>
                  <a:lnTo>
                    <a:pt x="70" y="0"/>
                  </a:lnTo>
                  <a:lnTo>
                    <a:pt x="56" y="0"/>
                  </a:lnTo>
                  <a:lnTo>
                    <a:pt x="42" y="4"/>
                  </a:lnTo>
                  <a:lnTo>
                    <a:pt x="30" y="12"/>
                  </a:lnTo>
                  <a:lnTo>
                    <a:pt x="20" y="20"/>
                  </a:lnTo>
                  <a:lnTo>
                    <a:pt x="12" y="30"/>
                  </a:lnTo>
                  <a:lnTo>
                    <a:pt x="4" y="42"/>
                  </a:lnTo>
                  <a:lnTo>
                    <a:pt x="0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84"/>
                  </a:lnTo>
                  <a:lnTo>
                    <a:pt x="4" y="96"/>
                  </a:lnTo>
                  <a:lnTo>
                    <a:pt x="12" y="108"/>
                  </a:lnTo>
                  <a:lnTo>
                    <a:pt x="20" y="118"/>
                  </a:lnTo>
                  <a:lnTo>
                    <a:pt x="30" y="126"/>
                  </a:lnTo>
                  <a:lnTo>
                    <a:pt x="42" y="134"/>
                  </a:lnTo>
                  <a:lnTo>
                    <a:pt x="56" y="138"/>
                  </a:lnTo>
                  <a:lnTo>
                    <a:pt x="70" y="138"/>
                  </a:lnTo>
                  <a:lnTo>
                    <a:pt x="70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51" name="组合 350"/>
          <p:cNvGrpSpPr/>
          <p:nvPr/>
        </p:nvGrpSpPr>
        <p:grpSpPr>
          <a:xfrm>
            <a:off x="9397650" y="2731072"/>
            <a:ext cx="968880" cy="2117831"/>
            <a:chOff x="7296236" y="3576592"/>
            <a:chExt cx="294343" cy="643391"/>
          </a:xfrm>
          <a:solidFill>
            <a:schemeClr val="accent1"/>
          </a:solidFill>
        </p:grpSpPr>
        <p:sp>
          <p:nvSpPr>
            <p:cNvPr id="352" name="Freeform 5"/>
            <p:cNvSpPr/>
            <p:nvPr/>
          </p:nvSpPr>
          <p:spPr bwMode="auto">
            <a:xfrm>
              <a:off x="7394350" y="3576592"/>
              <a:ext cx="95141" cy="96925"/>
            </a:xfrm>
            <a:custGeom>
              <a:avLst/>
              <a:gdLst>
                <a:gd name="T0" fmla="*/ 80 w 160"/>
                <a:gd name="T1" fmla="*/ 163 h 163"/>
                <a:gd name="T2" fmla="*/ 80 w 160"/>
                <a:gd name="T3" fmla="*/ 163 h 163"/>
                <a:gd name="T4" fmla="*/ 95 w 160"/>
                <a:gd name="T5" fmla="*/ 160 h 163"/>
                <a:gd name="T6" fmla="*/ 112 w 160"/>
                <a:gd name="T7" fmla="*/ 155 h 163"/>
                <a:gd name="T8" fmla="*/ 124 w 160"/>
                <a:gd name="T9" fmla="*/ 148 h 163"/>
                <a:gd name="T10" fmla="*/ 136 w 160"/>
                <a:gd name="T11" fmla="*/ 138 h 163"/>
                <a:gd name="T12" fmla="*/ 146 w 160"/>
                <a:gd name="T13" fmla="*/ 126 h 163"/>
                <a:gd name="T14" fmla="*/ 153 w 160"/>
                <a:gd name="T15" fmla="*/ 112 h 163"/>
                <a:gd name="T16" fmla="*/ 158 w 160"/>
                <a:gd name="T17" fmla="*/ 97 h 163"/>
                <a:gd name="T18" fmla="*/ 160 w 160"/>
                <a:gd name="T19" fmla="*/ 80 h 163"/>
                <a:gd name="T20" fmla="*/ 160 w 160"/>
                <a:gd name="T21" fmla="*/ 80 h 163"/>
                <a:gd name="T22" fmla="*/ 158 w 160"/>
                <a:gd name="T23" fmla="*/ 66 h 163"/>
                <a:gd name="T24" fmla="*/ 153 w 160"/>
                <a:gd name="T25" fmla="*/ 49 h 163"/>
                <a:gd name="T26" fmla="*/ 146 w 160"/>
                <a:gd name="T27" fmla="*/ 36 h 163"/>
                <a:gd name="T28" fmla="*/ 136 w 160"/>
                <a:gd name="T29" fmla="*/ 24 h 163"/>
                <a:gd name="T30" fmla="*/ 124 w 160"/>
                <a:gd name="T31" fmla="*/ 15 h 163"/>
                <a:gd name="T32" fmla="*/ 112 w 160"/>
                <a:gd name="T33" fmla="*/ 7 h 163"/>
                <a:gd name="T34" fmla="*/ 95 w 160"/>
                <a:gd name="T35" fmla="*/ 2 h 163"/>
                <a:gd name="T36" fmla="*/ 80 w 160"/>
                <a:gd name="T37" fmla="*/ 0 h 163"/>
                <a:gd name="T38" fmla="*/ 80 w 160"/>
                <a:gd name="T39" fmla="*/ 0 h 163"/>
                <a:gd name="T40" fmla="*/ 63 w 160"/>
                <a:gd name="T41" fmla="*/ 2 h 163"/>
                <a:gd name="T42" fmla="*/ 49 w 160"/>
                <a:gd name="T43" fmla="*/ 7 h 163"/>
                <a:gd name="T44" fmla="*/ 34 w 160"/>
                <a:gd name="T45" fmla="*/ 15 h 163"/>
                <a:gd name="T46" fmla="*/ 22 w 160"/>
                <a:gd name="T47" fmla="*/ 24 h 163"/>
                <a:gd name="T48" fmla="*/ 12 w 160"/>
                <a:gd name="T49" fmla="*/ 36 h 163"/>
                <a:gd name="T50" fmla="*/ 5 w 160"/>
                <a:gd name="T51" fmla="*/ 49 h 163"/>
                <a:gd name="T52" fmla="*/ 0 w 160"/>
                <a:gd name="T53" fmla="*/ 66 h 163"/>
                <a:gd name="T54" fmla="*/ 0 w 160"/>
                <a:gd name="T55" fmla="*/ 80 h 163"/>
                <a:gd name="T56" fmla="*/ 0 w 160"/>
                <a:gd name="T57" fmla="*/ 80 h 163"/>
                <a:gd name="T58" fmla="*/ 0 w 160"/>
                <a:gd name="T59" fmla="*/ 97 h 163"/>
                <a:gd name="T60" fmla="*/ 5 w 160"/>
                <a:gd name="T61" fmla="*/ 112 h 163"/>
                <a:gd name="T62" fmla="*/ 12 w 160"/>
                <a:gd name="T63" fmla="*/ 126 h 163"/>
                <a:gd name="T64" fmla="*/ 22 w 160"/>
                <a:gd name="T65" fmla="*/ 138 h 163"/>
                <a:gd name="T66" fmla="*/ 34 w 160"/>
                <a:gd name="T67" fmla="*/ 148 h 163"/>
                <a:gd name="T68" fmla="*/ 49 w 160"/>
                <a:gd name="T69" fmla="*/ 155 h 163"/>
                <a:gd name="T70" fmla="*/ 63 w 160"/>
                <a:gd name="T71" fmla="*/ 160 h 163"/>
                <a:gd name="T72" fmla="*/ 80 w 160"/>
                <a:gd name="T73" fmla="*/ 163 h 163"/>
                <a:gd name="T74" fmla="*/ 80 w 160"/>
                <a:gd name="T75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0" h="163">
                  <a:moveTo>
                    <a:pt x="80" y="163"/>
                  </a:moveTo>
                  <a:lnTo>
                    <a:pt x="80" y="163"/>
                  </a:lnTo>
                  <a:lnTo>
                    <a:pt x="95" y="160"/>
                  </a:lnTo>
                  <a:lnTo>
                    <a:pt x="112" y="155"/>
                  </a:lnTo>
                  <a:lnTo>
                    <a:pt x="124" y="148"/>
                  </a:lnTo>
                  <a:lnTo>
                    <a:pt x="136" y="138"/>
                  </a:lnTo>
                  <a:lnTo>
                    <a:pt x="146" y="126"/>
                  </a:lnTo>
                  <a:lnTo>
                    <a:pt x="153" y="112"/>
                  </a:lnTo>
                  <a:lnTo>
                    <a:pt x="158" y="97"/>
                  </a:lnTo>
                  <a:lnTo>
                    <a:pt x="160" y="80"/>
                  </a:lnTo>
                  <a:lnTo>
                    <a:pt x="160" y="80"/>
                  </a:lnTo>
                  <a:lnTo>
                    <a:pt x="158" y="66"/>
                  </a:lnTo>
                  <a:lnTo>
                    <a:pt x="153" y="49"/>
                  </a:lnTo>
                  <a:lnTo>
                    <a:pt x="146" y="36"/>
                  </a:lnTo>
                  <a:lnTo>
                    <a:pt x="136" y="24"/>
                  </a:lnTo>
                  <a:lnTo>
                    <a:pt x="124" y="15"/>
                  </a:lnTo>
                  <a:lnTo>
                    <a:pt x="112" y="7"/>
                  </a:lnTo>
                  <a:lnTo>
                    <a:pt x="95" y="2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63" y="2"/>
                  </a:lnTo>
                  <a:lnTo>
                    <a:pt x="49" y="7"/>
                  </a:lnTo>
                  <a:lnTo>
                    <a:pt x="34" y="15"/>
                  </a:lnTo>
                  <a:lnTo>
                    <a:pt x="22" y="24"/>
                  </a:lnTo>
                  <a:lnTo>
                    <a:pt x="12" y="36"/>
                  </a:lnTo>
                  <a:lnTo>
                    <a:pt x="5" y="49"/>
                  </a:lnTo>
                  <a:lnTo>
                    <a:pt x="0" y="66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97"/>
                  </a:lnTo>
                  <a:lnTo>
                    <a:pt x="5" y="112"/>
                  </a:lnTo>
                  <a:lnTo>
                    <a:pt x="12" y="126"/>
                  </a:lnTo>
                  <a:lnTo>
                    <a:pt x="22" y="138"/>
                  </a:lnTo>
                  <a:lnTo>
                    <a:pt x="34" y="148"/>
                  </a:lnTo>
                  <a:lnTo>
                    <a:pt x="49" y="155"/>
                  </a:lnTo>
                  <a:lnTo>
                    <a:pt x="63" y="160"/>
                  </a:lnTo>
                  <a:lnTo>
                    <a:pt x="80" y="163"/>
                  </a:lnTo>
                  <a:lnTo>
                    <a:pt x="80" y="1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3" name="Freeform 6"/>
            <p:cNvSpPr/>
            <p:nvPr/>
          </p:nvSpPr>
          <p:spPr bwMode="auto">
            <a:xfrm>
              <a:off x="7296236" y="3691950"/>
              <a:ext cx="294343" cy="528033"/>
            </a:xfrm>
            <a:custGeom>
              <a:avLst/>
              <a:gdLst>
                <a:gd name="T0" fmla="*/ 403 w 495"/>
                <a:gd name="T1" fmla="*/ 53 h 888"/>
                <a:gd name="T2" fmla="*/ 400 w 495"/>
                <a:gd name="T3" fmla="*/ 41 h 888"/>
                <a:gd name="T4" fmla="*/ 391 w 495"/>
                <a:gd name="T5" fmla="*/ 22 h 888"/>
                <a:gd name="T6" fmla="*/ 376 w 495"/>
                <a:gd name="T7" fmla="*/ 10 h 888"/>
                <a:gd name="T8" fmla="*/ 357 w 495"/>
                <a:gd name="T9" fmla="*/ 0 h 888"/>
                <a:gd name="T10" fmla="*/ 146 w 495"/>
                <a:gd name="T11" fmla="*/ 0 h 888"/>
                <a:gd name="T12" fmla="*/ 131 w 495"/>
                <a:gd name="T13" fmla="*/ 3 h 888"/>
                <a:gd name="T14" fmla="*/ 104 w 495"/>
                <a:gd name="T15" fmla="*/ 17 h 888"/>
                <a:gd name="T16" fmla="*/ 97 w 495"/>
                <a:gd name="T17" fmla="*/ 27 h 888"/>
                <a:gd name="T18" fmla="*/ 90 w 495"/>
                <a:gd name="T19" fmla="*/ 39 h 888"/>
                <a:gd name="T20" fmla="*/ 90 w 495"/>
                <a:gd name="T21" fmla="*/ 44 h 888"/>
                <a:gd name="T22" fmla="*/ 0 w 495"/>
                <a:gd name="T23" fmla="*/ 328 h 888"/>
                <a:gd name="T24" fmla="*/ 0 w 495"/>
                <a:gd name="T25" fmla="*/ 342 h 888"/>
                <a:gd name="T26" fmla="*/ 12 w 495"/>
                <a:gd name="T27" fmla="*/ 366 h 888"/>
                <a:gd name="T28" fmla="*/ 24 w 495"/>
                <a:gd name="T29" fmla="*/ 374 h 888"/>
                <a:gd name="T30" fmla="*/ 32 w 495"/>
                <a:gd name="T31" fmla="*/ 374 h 888"/>
                <a:gd name="T32" fmla="*/ 51 w 495"/>
                <a:gd name="T33" fmla="*/ 371 h 888"/>
                <a:gd name="T34" fmla="*/ 66 w 495"/>
                <a:gd name="T35" fmla="*/ 357 h 888"/>
                <a:gd name="T36" fmla="*/ 138 w 495"/>
                <a:gd name="T37" fmla="*/ 124 h 888"/>
                <a:gd name="T38" fmla="*/ 146 w 495"/>
                <a:gd name="T39" fmla="*/ 124 h 888"/>
                <a:gd name="T40" fmla="*/ 46 w 495"/>
                <a:gd name="T41" fmla="*/ 527 h 888"/>
                <a:gd name="T42" fmla="*/ 155 w 495"/>
                <a:gd name="T43" fmla="*/ 847 h 888"/>
                <a:gd name="T44" fmla="*/ 155 w 495"/>
                <a:gd name="T45" fmla="*/ 854 h 888"/>
                <a:gd name="T46" fmla="*/ 160 w 495"/>
                <a:gd name="T47" fmla="*/ 869 h 888"/>
                <a:gd name="T48" fmla="*/ 172 w 495"/>
                <a:gd name="T49" fmla="*/ 881 h 888"/>
                <a:gd name="T50" fmla="*/ 187 w 495"/>
                <a:gd name="T51" fmla="*/ 886 h 888"/>
                <a:gd name="T52" fmla="*/ 194 w 495"/>
                <a:gd name="T53" fmla="*/ 888 h 888"/>
                <a:gd name="T54" fmla="*/ 211 w 495"/>
                <a:gd name="T55" fmla="*/ 883 h 888"/>
                <a:gd name="T56" fmla="*/ 223 w 495"/>
                <a:gd name="T57" fmla="*/ 876 h 888"/>
                <a:gd name="T58" fmla="*/ 233 w 495"/>
                <a:gd name="T59" fmla="*/ 861 h 888"/>
                <a:gd name="T60" fmla="*/ 235 w 495"/>
                <a:gd name="T61" fmla="*/ 847 h 888"/>
                <a:gd name="T62" fmla="*/ 260 w 495"/>
                <a:gd name="T63" fmla="*/ 527 h 888"/>
                <a:gd name="T64" fmla="*/ 260 w 495"/>
                <a:gd name="T65" fmla="*/ 847 h 888"/>
                <a:gd name="T66" fmla="*/ 264 w 495"/>
                <a:gd name="T67" fmla="*/ 861 h 888"/>
                <a:gd name="T68" fmla="*/ 272 w 495"/>
                <a:gd name="T69" fmla="*/ 876 h 888"/>
                <a:gd name="T70" fmla="*/ 286 w 495"/>
                <a:gd name="T71" fmla="*/ 883 h 888"/>
                <a:gd name="T72" fmla="*/ 301 w 495"/>
                <a:gd name="T73" fmla="*/ 888 h 888"/>
                <a:gd name="T74" fmla="*/ 311 w 495"/>
                <a:gd name="T75" fmla="*/ 886 h 888"/>
                <a:gd name="T76" fmla="*/ 325 w 495"/>
                <a:gd name="T77" fmla="*/ 881 h 888"/>
                <a:gd name="T78" fmla="*/ 335 w 495"/>
                <a:gd name="T79" fmla="*/ 869 h 888"/>
                <a:gd name="T80" fmla="*/ 342 w 495"/>
                <a:gd name="T81" fmla="*/ 854 h 888"/>
                <a:gd name="T82" fmla="*/ 342 w 495"/>
                <a:gd name="T83" fmla="*/ 527 h 888"/>
                <a:gd name="T84" fmla="*/ 340 w 495"/>
                <a:gd name="T85" fmla="*/ 124 h 888"/>
                <a:gd name="T86" fmla="*/ 345 w 495"/>
                <a:gd name="T87" fmla="*/ 124 h 888"/>
                <a:gd name="T88" fmla="*/ 427 w 495"/>
                <a:gd name="T89" fmla="*/ 349 h 888"/>
                <a:gd name="T90" fmla="*/ 429 w 495"/>
                <a:gd name="T91" fmla="*/ 357 h 888"/>
                <a:gd name="T92" fmla="*/ 444 w 495"/>
                <a:gd name="T93" fmla="*/ 371 h 888"/>
                <a:gd name="T94" fmla="*/ 463 w 495"/>
                <a:gd name="T95" fmla="*/ 374 h 888"/>
                <a:gd name="T96" fmla="*/ 471 w 495"/>
                <a:gd name="T97" fmla="*/ 371 h 888"/>
                <a:gd name="T98" fmla="*/ 483 w 495"/>
                <a:gd name="T99" fmla="*/ 364 h 888"/>
                <a:gd name="T100" fmla="*/ 495 w 495"/>
                <a:gd name="T101" fmla="*/ 340 h 888"/>
                <a:gd name="T102" fmla="*/ 495 w 495"/>
                <a:gd name="T103" fmla="*/ 328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95" h="888">
                  <a:moveTo>
                    <a:pt x="495" y="328"/>
                  </a:moveTo>
                  <a:lnTo>
                    <a:pt x="403" y="53"/>
                  </a:lnTo>
                  <a:lnTo>
                    <a:pt x="403" y="53"/>
                  </a:lnTo>
                  <a:lnTo>
                    <a:pt x="400" y="41"/>
                  </a:lnTo>
                  <a:lnTo>
                    <a:pt x="398" y="32"/>
                  </a:lnTo>
                  <a:lnTo>
                    <a:pt x="391" y="22"/>
                  </a:lnTo>
                  <a:lnTo>
                    <a:pt x="386" y="15"/>
                  </a:lnTo>
                  <a:lnTo>
                    <a:pt x="376" y="10"/>
                  </a:lnTo>
                  <a:lnTo>
                    <a:pt x="366" y="5"/>
                  </a:lnTo>
                  <a:lnTo>
                    <a:pt x="357" y="0"/>
                  </a:lnTo>
                  <a:lnTo>
                    <a:pt x="345" y="0"/>
                  </a:lnTo>
                  <a:lnTo>
                    <a:pt x="146" y="0"/>
                  </a:lnTo>
                  <a:lnTo>
                    <a:pt x="146" y="0"/>
                  </a:lnTo>
                  <a:lnTo>
                    <a:pt x="131" y="3"/>
                  </a:lnTo>
                  <a:lnTo>
                    <a:pt x="116" y="7"/>
                  </a:lnTo>
                  <a:lnTo>
                    <a:pt x="104" y="17"/>
                  </a:lnTo>
                  <a:lnTo>
                    <a:pt x="97" y="27"/>
                  </a:lnTo>
                  <a:lnTo>
                    <a:pt x="97" y="27"/>
                  </a:lnTo>
                  <a:lnTo>
                    <a:pt x="92" y="39"/>
                  </a:lnTo>
                  <a:lnTo>
                    <a:pt x="90" y="39"/>
                  </a:lnTo>
                  <a:lnTo>
                    <a:pt x="90" y="39"/>
                  </a:lnTo>
                  <a:lnTo>
                    <a:pt x="90" y="44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35"/>
                  </a:lnTo>
                  <a:lnTo>
                    <a:pt x="0" y="342"/>
                  </a:lnTo>
                  <a:lnTo>
                    <a:pt x="2" y="354"/>
                  </a:lnTo>
                  <a:lnTo>
                    <a:pt x="12" y="366"/>
                  </a:lnTo>
                  <a:lnTo>
                    <a:pt x="17" y="371"/>
                  </a:lnTo>
                  <a:lnTo>
                    <a:pt x="24" y="374"/>
                  </a:lnTo>
                  <a:lnTo>
                    <a:pt x="24" y="374"/>
                  </a:lnTo>
                  <a:lnTo>
                    <a:pt x="32" y="374"/>
                  </a:lnTo>
                  <a:lnTo>
                    <a:pt x="39" y="374"/>
                  </a:lnTo>
                  <a:lnTo>
                    <a:pt x="51" y="371"/>
                  </a:lnTo>
                  <a:lnTo>
                    <a:pt x="61" y="362"/>
                  </a:lnTo>
                  <a:lnTo>
                    <a:pt x="66" y="357"/>
                  </a:lnTo>
                  <a:lnTo>
                    <a:pt x="68" y="349"/>
                  </a:lnTo>
                  <a:lnTo>
                    <a:pt x="138" y="124"/>
                  </a:lnTo>
                  <a:lnTo>
                    <a:pt x="138" y="124"/>
                  </a:lnTo>
                  <a:lnTo>
                    <a:pt x="146" y="124"/>
                  </a:lnTo>
                  <a:lnTo>
                    <a:pt x="153" y="124"/>
                  </a:lnTo>
                  <a:lnTo>
                    <a:pt x="46" y="527"/>
                  </a:lnTo>
                  <a:lnTo>
                    <a:pt x="155" y="527"/>
                  </a:lnTo>
                  <a:lnTo>
                    <a:pt x="155" y="847"/>
                  </a:lnTo>
                  <a:lnTo>
                    <a:pt x="155" y="847"/>
                  </a:lnTo>
                  <a:lnTo>
                    <a:pt x="155" y="854"/>
                  </a:lnTo>
                  <a:lnTo>
                    <a:pt x="158" y="861"/>
                  </a:lnTo>
                  <a:lnTo>
                    <a:pt x="160" y="869"/>
                  </a:lnTo>
                  <a:lnTo>
                    <a:pt x="167" y="876"/>
                  </a:lnTo>
                  <a:lnTo>
                    <a:pt x="172" y="881"/>
                  </a:lnTo>
                  <a:lnTo>
                    <a:pt x="180" y="883"/>
                  </a:lnTo>
                  <a:lnTo>
                    <a:pt x="187" y="886"/>
                  </a:lnTo>
                  <a:lnTo>
                    <a:pt x="194" y="888"/>
                  </a:lnTo>
                  <a:lnTo>
                    <a:pt x="194" y="888"/>
                  </a:lnTo>
                  <a:lnTo>
                    <a:pt x="204" y="886"/>
                  </a:lnTo>
                  <a:lnTo>
                    <a:pt x="211" y="883"/>
                  </a:lnTo>
                  <a:lnTo>
                    <a:pt x="218" y="881"/>
                  </a:lnTo>
                  <a:lnTo>
                    <a:pt x="223" y="876"/>
                  </a:lnTo>
                  <a:lnTo>
                    <a:pt x="231" y="869"/>
                  </a:lnTo>
                  <a:lnTo>
                    <a:pt x="233" y="861"/>
                  </a:lnTo>
                  <a:lnTo>
                    <a:pt x="235" y="854"/>
                  </a:lnTo>
                  <a:lnTo>
                    <a:pt x="235" y="847"/>
                  </a:lnTo>
                  <a:lnTo>
                    <a:pt x="235" y="527"/>
                  </a:lnTo>
                  <a:lnTo>
                    <a:pt x="260" y="527"/>
                  </a:lnTo>
                  <a:lnTo>
                    <a:pt x="260" y="847"/>
                  </a:lnTo>
                  <a:lnTo>
                    <a:pt x="260" y="847"/>
                  </a:lnTo>
                  <a:lnTo>
                    <a:pt x="262" y="854"/>
                  </a:lnTo>
                  <a:lnTo>
                    <a:pt x="264" y="861"/>
                  </a:lnTo>
                  <a:lnTo>
                    <a:pt x="267" y="869"/>
                  </a:lnTo>
                  <a:lnTo>
                    <a:pt x="272" y="876"/>
                  </a:lnTo>
                  <a:lnTo>
                    <a:pt x="279" y="881"/>
                  </a:lnTo>
                  <a:lnTo>
                    <a:pt x="286" y="883"/>
                  </a:lnTo>
                  <a:lnTo>
                    <a:pt x="294" y="886"/>
                  </a:lnTo>
                  <a:lnTo>
                    <a:pt x="301" y="888"/>
                  </a:lnTo>
                  <a:lnTo>
                    <a:pt x="301" y="888"/>
                  </a:lnTo>
                  <a:lnTo>
                    <a:pt x="311" y="886"/>
                  </a:lnTo>
                  <a:lnTo>
                    <a:pt x="318" y="883"/>
                  </a:lnTo>
                  <a:lnTo>
                    <a:pt x="325" y="881"/>
                  </a:lnTo>
                  <a:lnTo>
                    <a:pt x="330" y="876"/>
                  </a:lnTo>
                  <a:lnTo>
                    <a:pt x="335" y="869"/>
                  </a:lnTo>
                  <a:lnTo>
                    <a:pt x="340" y="861"/>
                  </a:lnTo>
                  <a:lnTo>
                    <a:pt x="342" y="854"/>
                  </a:lnTo>
                  <a:lnTo>
                    <a:pt x="342" y="847"/>
                  </a:lnTo>
                  <a:lnTo>
                    <a:pt x="342" y="527"/>
                  </a:lnTo>
                  <a:lnTo>
                    <a:pt x="451" y="527"/>
                  </a:lnTo>
                  <a:lnTo>
                    <a:pt x="340" y="124"/>
                  </a:lnTo>
                  <a:lnTo>
                    <a:pt x="345" y="124"/>
                  </a:lnTo>
                  <a:lnTo>
                    <a:pt x="345" y="124"/>
                  </a:lnTo>
                  <a:lnTo>
                    <a:pt x="352" y="124"/>
                  </a:lnTo>
                  <a:lnTo>
                    <a:pt x="427" y="349"/>
                  </a:lnTo>
                  <a:lnTo>
                    <a:pt x="427" y="349"/>
                  </a:lnTo>
                  <a:lnTo>
                    <a:pt x="429" y="357"/>
                  </a:lnTo>
                  <a:lnTo>
                    <a:pt x="434" y="362"/>
                  </a:lnTo>
                  <a:lnTo>
                    <a:pt x="444" y="371"/>
                  </a:lnTo>
                  <a:lnTo>
                    <a:pt x="459" y="374"/>
                  </a:lnTo>
                  <a:lnTo>
                    <a:pt x="463" y="374"/>
                  </a:lnTo>
                  <a:lnTo>
                    <a:pt x="471" y="371"/>
                  </a:lnTo>
                  <a:lnTo>
                    <a:pt x="471" y="371"/>
                  </a:lnTo>
                  <a:lnTo>
                    <a:pt x="478" y="369"/>
                  </a:lnTo>
                  <a:lnTo>
                    <a:pt x="483" y="364"/>
                  </a:lnTo>
                  <a:lnTo>
                    <a:pt x="493" y="354"/>
                  </a:lnTo>
                  <a:lnTo>
                    <a:pt x="495" y="340"/>
                  </a:lnTo>
                  <a:lnTo>
                    <a:pt x="495" y="332"/>
                  </a:lnTo>
                  <a:lnTo>
                    <a:pt x="495" y="328"/>
                  </a:lnTo>
                  <a:lnTo>
                    <a:pt x="495" y="3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54" name="TextBox 331"/>
          <p:cNvSpPr txBox="1"/>
          <p:nvPr/>
        </p:nvSpPr>
        <p:spPr>
          <a:xfrm>
            <a:off x="1861907" y="5000599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65%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55" name="TextBox 336"/>
          <p:cNvSpPr txBox="1"/>
          <p:nvPr/>
        </p:nvSpPr>
        <p:spPr>
          <a:xfrm>
            <a:off x="9234018" y="5000599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35%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356" name="组合 355">
            <a:extLst>
              <a:ext uri="{FF2B5EF4-FFF2-40B4-BE49-F238E27FC236}">
                <a16:creationId xmlns:a16="http://schemas.microsoft.com/office/drawing/2014/main" id="{92F6234B-D1A6-4CC8-B770-D766B99C400E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357" name="TextBox 18">
              <a:extLst>
                <a:ext uri="{FF2B5EF4-FFF2-40B4-BE49-F238E27FC236}">
                  <a16:creationId xmlns:a16="http://schemas.microsoft.com/office/drawing/2014/main" id="{6E7E7370-D456-45B9-90C8-B2DD14F53BC0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358" name="椭圆 357">
              <a:extLst>
                <a:ext uri="{FF2B5EF4-FFF2-40B4-BE49-F238E27FC236}">
                  <a16:creationId xmlns:a16="http://schemas.microsoft.com/office/drawing/2014/main" id="{0BDD107F-4CAB-4CA8-8912-771228E6A54C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9" name="椭圆 358">
              <a:extLst>
                <a:ext uri="{FF2B5EF4-FFF2-40B4-BE49-F238E27FC236}">
                  <a16:creationId xmlns:a16="http://schemas.microsoft.com/office/drawing/2014/main" id="{5BB39F17-21FA-4BFC-9086-D03891546A7B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0" name="椭圆 359">
              <a:extLst>
                <a:ext uri="{FF2B5EF4-FFF2-40B4-BE49-F238E27FC236}">
                  <a16:creationId xmlns:a16="http://schemas.microsoft.com/office/drawing/2014/main" id="{0DE397FD-6AFB-4630-B9E3-9FA9EE23B3F3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1" name="椭圆 360">
              <a:extLst>
                <a:ext uri="{FF2B5EF4-FFF2-40B4-BE49-F238E27FC236}">
                  <a16:creationId xmlns:a16="http://schemas.microsoft.com/office/drawing/2014/main" id="{46298E4F-6FE5-4F90-8073-1BBEF4465D16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2" name="椭圆 361">
              <a:extLst>
                <a:ext uri="{FF2B5EF4-FFF2-40B4-BE49-F238E27FC236}">
                  <a16:creationId xmlns:a16="http://schemas.microsoft.com/office/drawing/2014/main" id="{009F31CA-1EB3-4D08-B014-EB4CC6FE205F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3" name="椭圆 362">
              <a:extLst>
                <a:ext uri="{FF2B5EF4-FFF2-40B4-BE49-F238E27FC236}">
                  <a16:creationId xmlns:a16="http://schemas.microsoft.com/office/drawing/2014/main" id="{9CB00238-15C2-42FD-A622-16E62D1373E2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4" name="椭圆 363">
              <a:extLst>
                <a:ext uri="{FF2B5EF4-FFF2-40B4-BE49-F238E27FC236}">
                  <a16:creationId xmlns:a16="http://schemas.microsoft.com/office/drawing/2014/main" id="{D3CA3B02-9899-4B83-B2DE-C55EDF201D81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5" name="椭圆 364">
              <a:extLst>
                <a:ext uri="{FF2B5EF4-FFF2-40B4-BE49-F238E27FC236}">
                  <a16:creationId xmlns:a16="http://schemas.microsoft.com/office/drawing/2014/main" id="{81174868-EB26-4E68-9AC9-C292C7DA1FFB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6" name="椭圆 365">
              <a:extLst>
                <a:ext uri="{FF2B5EF4-FFF2-40B4-BE49-F238E27FC236}">
                  <a16:creationId xmlns:a16="http://schemas.microsoft.com/office/drawing/2014/main" id="{E9B34299-D59C-47ED-83E7-A98C02585CB5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7" name="椭圆 366">
              <a:extLst>
                <a:ext uri="{FF2B5EF4-FFF2-40B4-BE49-F238E27FC236}">
                  <a16:creationId xmlns:a16="http://schemas.microsoft.com/office/drawing/2014/main" id="{EF948688-0B9F-48BC-A1BA-C254B923D229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039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354" grpId="0"/>
      <p:bldP spid="3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903473" y="2321000"/>
            <a:ext cx="4716254" cy="1674197"/>
            <a:chOff x="3037944" y="955429"/>
            <a:chExt cx="4439181" cy="1575840"/>
          </a:xfrm>
          <a:solidFill>
            <a:schemeClr val="accent2"/>
          </a:solidFill>
        </p:grpSpPr>
        <p:sp>
          <p:nvSpPr>
            <p:cNvPr id="17" name="Oval 44"/>
            <p:cNvSpPr/>
            <p:nvPr/>
          </p:nvSpPr>
          <p:spPr bwMode="auto">
            <a:xfrm>
              <a:off x="3037944" y="955429"/>
              <a:ext cx="523875" cy="5238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Oval 45"/>
            <p:cNvSpPr/>
            <p:nvPr/>
          </p:nvSpPr>
          <p:spPr bwMode="auto">
            <a:xfrm>
              <a:off x="7015530" y="1425637"/>
              <a:ext cx="442913" cy="442913"/>
            </a:xfrm>
            <a:prstGeom prst="ellipse">
              <a:avLst/>
            </a:prstGeom>
            <a:grpFill/>
            <a:ln w="63500" cap="flat">
              <a:solidFill>
                <a:schemeClr val="bg2">
                  <a:lumMod val="90000"/>
                  <a:alpha val="8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Oval 46"/>
            <p:cNvSpPr/>
            <p:nvPr/>
          </p:nvSpPr>
          <p:spPr bwMode="auto">
            <a:xfrm>
              <a:off x="7339012" y="2393156"/>
              <a:ext cx="138113" cy="138113"/>
            </a:xfrm>
            <a:prstGeom prst="ellipse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85387" y="1895412"/>
            <a:ext cx="1193527" cy="2093316"/>
            <a:chOff x="2980029" y="2084252"/>
            <a:chExt cx="1592209" cy="2795993"/>
          </a:xfrm>
          <a:solidFill>
            <a:schemeClr val="accent2"/>
          </a:solidFill>
        </p:grpSpPr>
        <p:grpSp>
          <p:nvGrpSpPr>
            <p:cNvPr id="21" name="Group 17"/>
            <p:cNvGrpSpPr/>
            <p:nvPr/>
          </p:nvGrpSpPr>
          <p:grpSpPr bwMode="auto">
            <a:xfrm>
              <a:off x="2980029" y="2084252"/>
              <a:ext cx="1592209" cy="2795993"/>
              <a:chOff x="0" y="-2027"/>
              <a:chExt cx="1894" cy="3650"/>
            </a:xfrm>
            <a:grpFill/>
          </p:grpSpPr>
          <p:sp>
            <p:nvSpPr>
              <p:cNvPr id="23" name="Freeform 18"/>
              <p:cNvSpPr/>
              <p:nvPr/>
            </p:nvSpPr>
            <p:spPr bwMode="auto">
              <a:xfrm>
                <a:off x="0" y="0"/>
                <a:ext cx="1894" cy="1623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Rectangle 19"/>
              <p:cNvSpPr/>
              <p:nvPr/>
            </p:nvSpPr>
            <p:spPr bwMode="auto">
              <a:xfrm>
                <a:off x="567" y="-2027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40%</a:t>
                </a:r>
              </a:p>
            </p:txBody>
          </p:sp>
        </p:grpSp>
        <p:cxnSp>
          <p:nvCxnSpPr>
            <p:cNvPr id="22" name="Straight Connector 21"/>
            <p:cNvCxnSpPr>
              <a:endCxn id="23" idx="2"/>
            </p:cNvCxnSpPr>
            <p:nvPr/>
          </p:nvCxnSpPr>
          <p:spPr>
            <a:xfrm>
              <a:off x="3757600" y="2406455"/>
              <a:ext cx="22145" cy="1170000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1675519" y="1888088"/>
            <a:ext cx="1193527" cy="2099864"/>
            <a:chOff x="4103989" y="2062474"/>
            <a:chExt cx="1592209" cy="2804737"/>
          </a:xfrm>
          <a:solidFill>
            <a:schemeClr val="accent2"/>
          </a:solidFill>
        </p:grpSpPr>
        <p:grpSp>
          <p:nvGrpSpPr>
            <p:cNvPr id="26" name="Group 20"/>
            <p:cNvGrpSpPr/>
            <p:nvPr/>
          </p:nvGrpSpPr>
          <p:grpSpPr bwMode="auto">
            <a:xfrm>
              <a:off x="4103989" y="2062474"/>
              <a:ext cx="1592209" cy="2804737"/>
              <a:chOff x="0" y="-2601"/>
              <a:chExt cx="1894" cy="3658"/>
            </a:xfrm>
            <a:grpFill/>
          </p:grpSpPr>
          <p:sp>
            <p:nvSpPr>
              <p:cNvPr id="28" name="Freeform 21"/>
              <p:cNvSpPr/>
              <p:nvPr/>
            </p:nvSpPr>
            <p:spPr bwMode="auto">
              <a:xfrm>
                <a:off x="0" y="-17"/>
                <a:ext cx="1894" cy="1074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ectangle 22"/>
              <p:cNvSpPr/>
              <p:nvPr/>
            </p:nvSpPr>
            <p:spPr bwMode="auto">
              <a:xfrm>
                <a:off x="556" y="-2601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30%</a:t>
                </a:r>
              </a:p>
            </p:txBody>
          </p:sp>
        </p:grpSp>
        <p:cxnSp>
          <p:nvCxnSpPr>
            <p:cNvPr id="27" name="Straight Connector 26"/>
            <p:cNvCxnSpPr/>
            <p:nvPr/>
          </p:nvCxnSpPr>
          <p:spPr>
            <a:xfrm>
              <a:off x="4881901" y="2406454"/>
              <a:ext cx="21804" cy="1594037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387871" y="1898474"/>
            <a:ext cx="1193527" cy="2091024"/>
            <a:chOff x="6367886" y="2087314"/>
            <a:chExt cx="1592209" cy="2792932"/>
          </a:xfrm>
          <a:solidFill>
            <a:schemeClr val="accent2"/>
          </a:solidFill>
        </p:grpSpPr>
        <p:grpSp>
          <p:nvGrpSpPr>
            <p:cNvPr id="32" name="Group 23"/>
            <p:cNvGrpSpPr/>
            <p:nvPr/>
          </p:nvGrpSpPr>
          <p:grpSpPr bwMode="auto">
            <a:xfrm>
              <a:off x="6367886" y="2087314"/>
              <a:ext cx="1592209" cy="2792932"/>
              <a:chOff x="0" y="-1789"/>
              <a:chExt cx="1894" cy="3646"/>
            </a:xfrm>
            <a:grpFill/>
          </p:grpSpPr>
          <p:sp>
            <p:nvSpPr>
              <p:cNvPr id="34" name="Freeform 24"/>
              <p:cNvSpPr/>
              <p:nvPr/>
            </p:nvSpPr>
            <p:spPr bwMode="auto">
              <a:xfrm>
                <a:off x="0" y="0"/>
                <a:ext cx="1894" cy="1857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Rectangle 25"/>
              <p:cNvSpPr/>
              <p:nvPr/>
            </p:nvSpPr>
            <p:spPr bwMode="auto">
              <a:xfrm>
                <a:off x="578" y="-1789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65%</a:t>
                </a:r>
              </a:p>
            </p:txBody>
          </p:sp>
        </p:grpSp>
        <p:cxnSp>
          <p:nvCxnSpPr>
            <p:cNvPr id="33" name="Straight Connector 32"/>
            <p:cNvCxnSpPr/>
            <p:nvPr/>
          </p:nvCxnSpPr>
          <p:spPr>
            <a:xfrm rot="5400000" flipV="1">
              <a:off x="6659990" y="2908313"/>
              <a:ext cx="1008000" cy="4283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2500170" y="1893567"/>
            <a:ext cx="1194157" cy="2094699"/>
            <a:chOff x="5204412" y="2082406"/>
            <a:chExt cx="1593049" cy="2797840"/>
          </a:xfrm>
          <a:solidFill>
            <a:schemeClr val="accent2"/>
          </a:solidFill>
        </p:grpSpPr>
        <p:grpSp>
          <p:nvGrpSpPr>
            <p:cNvPr id="37" name="Group 14"/>
            <p:cNvGrpSpPr/>
            <p:nvPr/>
          </p:nvGrpSpPr>
          <p:grpSpPr bwMode="auto">
            <a:xfrm>
              <a:off x="5204412" y="2082406"/>
              <a:ext cx="1593049" cy="2797840"/>
              <a:chOff x="0" y="-1020"/>
              <a:chExt cx="1894" cy="3651"/>
            </a:xfrm>
            <a:grpFill/>
          </p:grpSpPr>
          <p:sp>
            <p:nvSpPr>
              <p:cNvPr id="39" name="Freeform 15"/>
              <p:cNvSpPr/>
              <p:nvPr/>
            </p:nvSpPr>
            <p:spPr bwMode="auto">
              <a:xfrm>
                <a:off x="0" y="0"/>
                <a:ext cx="1894" cy="2631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Rectangle 16"/>
              <p:cNvSpPr/>
              <p:nvPr/>
            </p:nvSpPr>
            <p:spPr bwMode="auto">
              <a:xfrm>
                <a:off x="570" y="-1020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85%</a:t>
                </a:r>
              </a:p>
            </p:txBody>
          </p:sp>
        </p:grpSp>
        <p:cxnSp>
          <p:nvCxnSpPr>
            <p:cNvPr id="38" name="Straight Connector 37"/>
            <p:cNvCxnSpPr/>
            <p:nvPr/>
          </p:nvCxnSpPr>
          <p:spPr>
            <a:xfrm rot="5400000" flipV="1">
              <a:off x="5788028" y="2633036"/>
              <a:ext cx="432000" cy="4284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4208490" y="1903539"/>
            <a:ext cx="1193527" cy="2077473"/>
            <a:chOff x="7507820" y="2092379"/>
            <a:chExt cx="1592209" cy="2774832"/>
          </a:xfrm>
          <a:solidFill>
            <a:schemeClr val="accent2"/>
          </a:solidFill>
        </p:grpSpPr>
        <p:grpSp>
          <p:nvGrpSpPr>
            <p:cNvPr id="43" name="Group 26"/>
            <p:cNvGrpSpPr/>
            <p:nvPr/>
          </p:nvGrpSpPr>
          <p:grpSpPr bwMode="auto">
            <a:xfrm>
              <a:off x="7507820" y="2092379"/>
              <a:ext cx="1592209" cy="2774832"/>
              <a:chOff x="0" y="-2562"/>
              <a:chExt cx="1894" cy="3619"/>
            </a:xfrm>
            <a:grpFill/>
          </p:grpSpPr>
          <p:sp>
            <p:nvSpPr>
              <p:cNvPr id="45" name="Freeform 27"/>
              <p:cNvSpPr/>
              <p:nvPr/>
            </p:nvSpPr>
            <p:spPr bwMode="auto">
              <a:xfrm>
                <a:off x="0" y="-17"/>
                <a:ext cx="1894" cy="1074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Rectangle 28"/>
              <p:cNvSpPr/>
              <p:nvPr/>
            </p:nvSpPr>
            <p:spPr bwMode="auto">
              <a:xfrm>
                <a:off x="590" y="-2562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35%</a:t>
                </a:r>
              </a:p>
            </p:txBody>
          </p:sp>
        </p:grpSp>
        <p:cxnSp>
          <p:nvCxnSpPr>
            <p:cNvPr id="44" name="Straight Connector 43"/>
            <p:cNvCxnSpPr/>
            <p:nvPr/>
          </p:nvCxnSpPr>
          <p:spPr>
            <a:xfrm>
              <a:off x="8320445" y="2406454"/>
              <a:ext cx="0" cy="1594037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>
            <a:off x="6490282" y="2314069"/>
            <a:ext cx="4716254" cy="1674197"/>
            <a:chOff x="3037944" y="955429"/>
            <a:chExt cx="4439181" cy="1575840"/>
          </a:xfrm>
          <a:solidFill>
            <a:schemeClr val="accent2"/>
          </a:solidFill>
        </p:grpSpPr>
        <p:sp>
          <p:nvSpPr>
            <p:cNvPr id="73" name="Oval 44"/>
            <p:cNvSpPr/>
            <p:nvPr/>
          </p:nvSpPr>
          <p:spPr bwMode="auto">
            <a:xfrm>
              <a:off x="3037944" y="955429"/>
              <a:ext cx="523875" cy="5238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4" name="Oval 45"/>
            <p:cNvSpPr/>
            <p:nvPr/>
          </p:nvSpPr>
          <p:spPr bwMode="auto">
            <a:xfrm>
              <a:off x="7015530" y="1425637"/>
              <a:ext cx="442913" cy="442913"/>
            </a:xfrm>
            <a:prstGeom prst="ellipse">
              <a:avLst/>
            </a:prstGeom>
            <a:grpFill/>
            <a:ln w="63500" cap="flat">
              <a:solidFill>
                <a:schemeClr val="bg2">
                  <a:lumMod val="90000"/>
                  <a:alpha val="8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5" name="Oval 46"/>
            <p:cNvSpPr/>
            <p:nvPr/>
          </p:nvSpPr>
          <p:spPr bwMode="auto">
            <a:xfrm>
              <a:off x="7339012" y="2393156"/>
              <a:ext cx="138113" cy="138113"/>
            </a:xfrm>
            <a:prstGeom prst="ellipse">
              <a:avLst/>
            </a:prstGeom>
            <a:grpFill/>
            <a:ln>
              <a:noFill/>
            </a:ln>
          </p:spPr>
          <p:txBody>
            <a:bodyPr lIns="0" tIns="0" rIns="0" bIns="0"/>
            <a:lstStyle/>
            <a:p>
              <a:endParaRPr lang="en-US" sz="1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6472196" y="1888481"/>
            <a:ext cx="1193527" cy="2093316"/>
            <a:chOff x="2980029" y="2084252"/>
            <a:chExt cx="1592209" cy="2795993"/>
          </a:xfrm>
          <a:solidFill>
            <a:schemeClr val="accent2"/>
          </a:solidFill>
        </p:grpSpPr>
        <p:grpSp>
          <p:nvGrpSpPr>
            <p:cNvPr id="77" name="Group 17"/>
            <p:cNvGrpSpPr/>
            <p:nvPr/>
          </p:nvGrpSpPr>
          <p:grpSpPr bwMode="auto">
            <a:xfrm>
              <a:off x="2980029" y="2084252"/>
              <a:ext cx="1592209" cy="2795993"/>
              <a:chOff x="0" y="-2027"/>
              <a:chExt cx="1894" cy="3650"/>
            </a:xfrm>
            <a:grpFill/>
          </p:grpSpPr>
          <p:sp>
            <p:nvSpPr>
              <p:cNvPr id="79" name="Freeform 18"/>
              <p:cNvSpPr/>
              <p:nvPr/>
            </p:nvSpPr>
            <p:spPr bwMode="auto">
              <a:xfrm>
                <a:off x="0" y="0"/>
                <a:ext cx="1894" cy="1623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0" name="Rectangle 19"/>
              <p:cNvSpPr/>
              <p:nvPr/>
            </p:nvSpPr>
            <p:spPr bwMode="auto">
              <a:xfrm>
                <a:off x="567" y="-2027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40%</a:t>
                </a:r>
              </a:p>
            </p:txBody>
          </p:sp>
        </p:grpSp>
        <p:cxnSp>
          <p:nvCxnSpPr>
            <p:cNvPr id="78" name="Straight Connector 77"/>
            <p:cNvCxnSpPr>
              <a:endCxn id="79" idx="2"/>
            </p:cNvCxnSpPr>
            <p:nvPr/>
          </p:nvCxnSpPr>
          <p:spPr>
            <a:xfrm>
              <a:off x="3757600" y="2406455"/>
              <a:ext cx="22145" cy="1170000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7262328" y="1881157"/>
            <a:ext cx="1193527" cy="2099864"/>
            <a:chOff x="4103989" y="2062474"/>
            <a:chExt cx="1592209" cy="2804737"/>
          </a:xfrm>
          <a:solidFill>
            <a:schemeClr val="accent2"/>
          </a:solidFill>
        </p:grpSpPr>
        <p:grpSp>
          <p:nvGrpSpPr>
            <p:cNvPr id="82" name="Group 20"/>
            <p:cNvGrpSpPr/>
            <p:nvPr/>
          </p:nvGrpSpPr>
          <p:grpSpPr bwMode="auto">
            <a:xfrm>
              <a:off x="4103989" y="2062474"/>
              <a:ext cx="1592209" cy="2804737"/>
              <a:chOff x="0" y="-2601"/>
              <a:chExt cx="1894" cy="3658"/>
            </a:xfrm>
            <a:grpFill/>
          </p:grpSpPr>
          <p:sp>
            <p:nvSpPr>
              <p:cNvPr id="84" name="Freeform 21"/>
              <p:cNvSpPr/>
              <p:nvPr/>
            </p:nvSpPr>
            <p:spPr bwMode="auto">
              <a:xfrm>
                <a:off x="0" y="-17"/>
                <a:ext cx="1894" cy="1074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5" name="Rectangle 22"/>
              <p:cNvSpPr/>
              <p:nvPr/>
            </p:nvSpPr>
            <p:spPr bwMode="auto">
              <a:xfrm>
                <a:off x="556" y="-2601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30%</a:t>
                </a:r>
              </a:p>
            </p:txBody>
          </p:sp>
        </p:grpSp>
        <p:cxnSp>
          <p:nvCxnSpPr>
            <p:cNvPr id="83" name="Straight Connector 82"/>
            <p:cNvCxnSpPr/>
            <p:nvPr/>
          </p:nvCxnSpPr>
          <p:spPr>
            <a:xfrm>
              <a:off x="4881901" y="2406454"/>
              <a:ext cx="21804" cy="1594037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>
            <a:off x="8974680" y="1891543"/>
            <a:ext cx="1193527" cy="2091024"/>
            <a:chOff x="6367886" y="2087314"/>
            <a:chExt cx="1592209" cy="2792932"/>
          </a:xfrm>
          <a:solidFill>
            <a:schemeClr val="accent2"/>
          </a:solidFill>
        </p:grpSpPr>
        <p:grpSp>
          <p:nvGrpSpPr>
            <p:cNvPr id="87" name="Group 23"/>
            <p:cNvGrpSpPr/>
            <p:nvPr/>
          </p:nvGrpSpPr>
          <p:grpSpPr bwMode="auto">
            <a:xfrm>
              <a:off x="6367886" y="2087314"/>
              <a:ext cx="1592209" cy="2792932"/>
              <a:chOff x="0" y="-1789"/>
              <a:chExt cx="1894" cy="3646"/>
            </a:xfrm>
            <a:grpFill/>
          </p:grpSpPr>
          <p:sp>
            <p:nvSpPr>
              <p:cNvPr id="89" name="Freeform 24"/>
              <p:cNvSpPr/>
              <p:nvPr/>
            </p:nvSpPr>
            <p:spPr bwMode="auto">
              <a:xfrm>
                <a:off x="0" y="0"/>
                <a:ext cx="1894" cy="1857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0" name="Rectangle 25"/>
              <p:cNvSpPr/>
              <p:nvPr/>
            </p:nvSpPr>
            <p:spPr bwMode="auto">
              <a:xfrm>
                <a:off x="578" y="-1789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65%</a:t>
                </a:r>
              </a:p>
            </p:txBody>
          </p:sp>
        </p:grpSp>
        <p:cxnSp>
          <p:nvCxnSpPr>
            <p:cNvPr id="88" name="Straight Connector 87"/>
            <p:cNvCxnSpPr/>
            <p:nvPr/>
          </p:nvCxnSpPr>
          <p:spPr>
            <a:xfrm rot="5400000" flipV="1">
              <a:off x="6659990" y="2908313"/>
              <a:ext cx="1008000" cy="4283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/>
          <p:cNvGrpSpPr/>
          <p:nvPr/>
        </p:nvGrpSpPr>
        <p:grpSpPr>
          <a:xfrm>
            <a:off x="8086979" y="1886636"/>
            <a:ext cx="1194157" cy="2094699"/>
            <a:chOff x="5204412" y="2082406"/>
            <a:chExt cx="1593049" cy="2797840"/>
          </a:xfrm>
          <a:solidFill>
            <a:schemeClr val="accent2"/>
          </a:solidFill>
        </p:grpSpPr>
        <p:grpSp>
          <p:nvGrpSpPr>
            <p:cNvPr id="92" name="Group 14"/>
            <p:cNvGrpSpPr/>
            <p:nvPr/>
          </p:nvGrpSpPr>
          <p:grpSpPr bwMode="auto">
            <a:xfrm>
              <a:off x="5204412" y="2082406"/>
              <a:ext cx="1593049" cy="2797840"/>
              <a:chOff x="0" y="-1020"/>
              <a:chExt cx="1894" cy="3651"/>
            </a:xfrm>
            <a:grpFill/>
          </p:grpSpPr>
          <p:sp>
            <p:nvSpPr>
              <p:cNvPr id="94" name="Freeform 15"/>
              <p:cNvSpPr/>
              <p:nvPr/>
            </p:nvSpPr>
            <p:spPr bwMode="auto">
              <a:xfrm>
                <a:off x="0" y="0"/>
                <a:ext cx="1894" cy="2631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5" name="Rectangle 16"/>
              <p:cNvSpPr/>
              <p:nvPr/>
            </p:nvSpPr>
            <p:spPr bwMode="auto">
              <a:xfrm>
                <a:off x="570" y="-1020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85%</a:t>
                </a:r>
              </a:p>
            </p:txBody>
          </p:sp>
        </p:grpSp>
        <p:cxnSp>
          <p:nvCxnSpPr>
            <p:cNvPr id="93" name="Straight Connector 92"/>
            <p:cNvCxnSpPr/>
            <p:nvPr/>
          </p:nvCxnSpPr>
          <p:spPr>
            <a:xfrm rot="5400000" flipV="1">
              <a:off x="5775321" y="2633036"/>
              <a:ext cx="432000" cy="4284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/>
          <p:cNvGrpSpPr/>
          <p:nvPr/>
        </p:nvGrpSpPr>
        <p:grpSpPr>
          <a:xfrm>
            <a:off x="9795299" y="1896608"/>
            <a:ext cx="1193527" cy="2087232"/>
            <a:chOff x="7507820" y="2092379"/>
            <a:chExt cx="1592209" cy="2787867"/>
          </a:xfrm>
          <a:solidFill>
            <a:schemeClr val="accent2"/>
          </a:solidFill>
        </p:grpSpPr>
        <p:grpSp>
          <p:nvGrpSpPr>
            <p:cNvPr id="97" name="Group 26"/>
            <p:cNvGrpSpPr/>
            <p:nvPr/>
          </p:nvGrpSpPr>
          <p:grpSpPr bwMode="auto">
            <a:xfrm>
              <a:off x="7507820" y="2092379"/>
              <a:ext cx="1592209" cy="2787867"/>
              <a:chOff x="0" y="-2562"/>
              <a:chExt cx="1894" cy="3636"/>
            </a:xfrm>
            <a:grpFill/>
          </p:grpSpPr>
          <p:sp>
            <p:nvSpPr>
              <p:cNvPr id="99" name="Freeform 27"/>
              <p:cNvSpPr/>
              <p:nvPr/>
            </p:nvSpPr>
            <p:spPr bwMode="auto">
              <a:xfrm>
                <a:off x="0" y="0"/>
                <a:ext cx="1894" cy="1074"/>
              </a:xfrm>
              <a:custGeom>
                <a:avLst/>
                <a:gdLst>
                  <a:gd name="T0" fmla="*/ 0 w 21600"/>
                  <a:gd name="T1" fmla="*/ 21600 h 21600"/>
                  <a:gd name="T2" fmla="*/ 21600 w 21600"/>
                  <a:gd name="T3" fmla="*/ 21600 h 21600"/>
                  <a:gd name="T4" fmla="*/ 10849 w 21600"/>
                  <a:gd name="T5" fmla="*/ 0 h 21600"/>
                  <a:gd name="T6" fmla="*/ 0 w 21600"/>
                  <a:gd name="T7" fmla="*/ 21600 h 21600"/>
                  <a:gd name="T8" fmla="*/ 0 w 21600"/>
                  <a:gd name="T9" fmla="*/ 216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cubicBezTo>
                      <a:pt x="15074" y="15093"/>
                      <a:pt x="10849" y="0"/>
                      <a:pt x="10849" y="0"/>
                    </a:cubicBezTo>
                    <a:cubicBezTo>
                      <a:pt x="7796" y="12113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chemeClr val="tx1">
                        <a:alpha val="79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 sz="1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0" name="Rectangle 28"/>
              <p:cNvSpPr/>
              <p:nvPr/>
            </p:nvSpPr>
            <p:spPr bwMode="auto">
              <a:xfrm>
                <a:off x="590" y="-2562"/>
                <a:ext cx="745" cy="299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/>
                <a:r>
                  <a:rPr lang="en-US" sz="700" dirty="0">
                    <a:solidFill>
                      <a:schemeClr val="bg1"/>
                    </a:solidFill>
                    <a:cs typeface="+mn-ea"/>
                    <a:sym typeface="+mn-lt"/>
                  </a:rPr>
                  <a:t>35%</a:t>
                </a:r>
              </a:p>
            </p:txBody>
          </p:sp>
        </p:grpSp>
        <p:cxnSp>
          <p:nvCxnSpPr>
            <p:cNvPr id="98" name="Straight Connector 97"/>
            <p:cNvCxnSpPr/>
            <p:nvPr/>
          </p:nvCxnSpPr>
          <p:spPr>
            <a:xfrm>
              <a:off x="8320445" y="2406454"/>
              <a:ext cx="0" cy="1594037"/>
            </a:xfrm>
            <a:prstGeom prst="line">
              <a:avLst/>
            </a:prstGeom>
            <a:grpFill/>
            <a:ln w="19050">
              <a:solidFill>
                <a:schemeClr val="bg2">
                  <a:lumMod val="75000"/>
                </a:schemeClr>
              </a:solidFill>
              <a:prstDash val="sysDot"/>
              <a:headEnd type="oval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3" name="Straight Connector 102"/>
          <p:cNvCxnSpPr/>
          <p:nvPr/>
        </p:nvCxnSpPr>
        <p:spPr>
          <a:xfrm>
            <a:off x="6072812" y="1903539"/>
            <a:ext cx="0" cy="4074606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109"/>
          <p:cNvGrpSpPr>
            <a:grpSpLocks noChangeAspect="1"/>
          </p:cNvGrpSpPr>
          <p:nvPr/>
        </p:nvGrpSpPr>
        <p:grpSpPr>
          <a:xfrm>
            <a:off x="2841423" y="4254369"/>
            <a:ext cx="486000" cy="486000"/>
            <a:chOff x="4194682" y="3591889"/>
            <a:chExt cx="376085" cy="376085"/>
          </a:xfrm>
          <a:solidFill>
            <a:schemeClr val="accent2"/>
          </a:solidFill>
        </p:grpSpPr>
        <p:sp>
          <p:nvSpPr>
            <p:cNvPr id="111" name="Oval 110"/>
            <p:cNvSpPr>
              <a:spLocks noChangeAspect="1"/>
            </p:cNvSpPr>
            <p:nvPr/>
          </p:nvSpPr>
          <p:spPr>
            <a:xfrm>
              <a:off x="4194682" y="3591889"/>
              <a:ext cx="376085" cy="3760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304316" y="3609294"/>
              <a:ext cx="156815" cy="202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dirty="0">
                  <a:solidFill>
                    <a:schemeClr val="bg1"/>
                  </a:solidFill>
                  <a:cs typeface="+mn-ea"/>
                  <a:sym typeface="+mn-lt"/>
                </a:rPr>
                <a:t></a:t>
              </a:r>
            </a:p>
          </p:txBody>
        </p:sp>
      </p:grpSp>
      <p:grpSp>
        <p:nvGrpSpPr>
          <p:cNvPr id="113" name="Group 112"/>
          <p:cNvGrpSpPr>
            <a:grpSpLocks noChangeAspect="1"/>
          </p:cNvGrpSpPr>
          <p:nvPr/>
        </p:nvGrpSpPr>
        <p:grpSpPr>
          <a:xfrm>
            <a:off x="8439873" y="4230769"/>
            <a:ext cx="486000" cy="486000"/>
            <a:chOff x="4194682" y="3591889"/>
            <a:chExt cx="376085" cy="376085"/>
          </a:xfrm>
          <a:solidFill>
            <a:schemeClr val="accent2"/>
          </a:solidFill>
        </p:grpSpPr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4194682" y="3591889"/>
              <a:ext cx="376085" cy="3760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304316" y="3609294"/>
              <a:ext cx="156815" cy="202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100" dirty="0">
                  <a:solidFill>
                    <a:schemeClr val="bg1"/>
                  </a:solidFill>
                  <a:cs typeface="+mn-ea"/>
                  <a:sym typeface="+mn-lt"/>
                </a:rPr>
                <a:t></a:t>
              </a:r>
            </a:p>
          </p:txBody>
        </p:sp>
      </p:grpSp>
      <p:sp>
        <p:nvSpPr>
          <p:cNvPr id="116" name="TextBox 115"/>
          <p:cNvSpPr txBox="1"/>
          <p:nvPr/>
        </p:nvSpPr>
        <p:spPr>
          <a:xfrm>
            <a:off x="1143676" y="3758751"/>
            <a:ext cx="664647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SHOES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934493" y="3763770"/>
            <a:ext cx="6646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BAGS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2733464" y="3752577"/>
            <a:ext cx="731635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APPAREL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3648223" y="3758751"/>
            <a:ext cx="664647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T SHIRT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4475792" y="3768784"/>
            <a:ext cx="664647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JEANS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6741461" y="3723560"/>
            <a:ext cx="664647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SHOES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7532278" y="3728579"/>
            <a:ext cx="6646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BAGS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8331249" y="3717386"/>
            <a:ext cx="731635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APPAREL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9246008" y="3723560"/>
            <a:ext cx="664647" cy="18466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T SHIRT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10073577" y="3733593"/>
            <a:ext cx="66464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00" b="1" dirty="0">
                <a:solidFill>
                  <a:schemeClr val="bg1"/>
                </a:solidFill>
                <a:cs typeface="+mn-ea"/>
                <a:sym typeface="+mn-lt"/>
              </a:rPr>
              <a:t>JEANS</a:t>
            </a:r>
          </a:p>
        </p:txBody>
      </p: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EC901A83-174C-4EE6-996A-53686CFE00D1}"/>
              </a:ext>
            </a:extLst>
          </p:cNvPr>
          <p:cNvGrpSpPr/>
          <p:nvPr/>
        </p:nvGrpSpPr>
        <p:grpSpPr>
          <a:xfrm>
            <a:off x="2315698" y="5194930"/>
            <a:ext cx="1934629" cy="1093928"/>
            <a:chOff x="468937" y="2419540"/>
            <a:chExt cx="1934629" cy="1093928"/>
          </a:xfrm>
        </p:grpSpPr>
        <p:sp>
          <p:nvSpPr>
            <p:cNvPr id="130" name="TextBox 18">
              <a:extLst>
                <a:ext uri="{FF2B5EF4-FFF2-40B4-BE49-F238E27FC236}">
                  <a16:creationId xmlns:a16="http://schemas.microsoft.com/office/drawing/2014/main" id="{BB1B90D2-95EC-4DCF-BFF9-505DCB3499C2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31" name="矩形 130">
              <a:extLst>
                <a:ext uri="{FF2B5EF4-FFF2-40B4-BE49-F238E27FC236}">
                  <a16:creationId xmlns:a16="http://schemas.microsoft.com/office/drawing/2014/main" id="{CAB31CB7-CAC1-4770-99E9-B74E777DF03F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CE1AE519-7CFC-4721-9AF7-6E7432F8AFC6}"/>
              </a:ext>
            </a:extLst>
          </p:cNvPr>
          <p:cNvGrpSpPr/>
          <p:nvPr/>
        </p:nvGrpSpPr>
        <p:grpSpPr>
          <a:xfrm>
            <a:off x="7859248" y="5194930"/>
            <a:ext cx="1934629" cy="1093928"/>
            <a:chOff x="468937" y="2419540"/>
            <a:chExt cx="1934629" cy="1093928"/>
          </a:xfrm>
        </p:grpSpPr>
        <p:sp>
          <p:nvSpPr>
            <p:cNvPr id="133" name="TextBox 18">
              <a:extLst>
                <a:ext uri="{FF2B5EF4-FFF2-40B4-BE49-F238E27FC236}">
                  <a16:creationId xmlns:a16="http://schemas.microsoft.com/office/drawing/2014/main" id="{CA293E48-5A5D-4D46-ADC4-9D7AD9B111A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6C7DAA69-002E-4752-B8AA-CDD95B12203A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01" name="组合 100">
            <a:extLst>
              <a:ext uri="{FF2B5EF4-FFF2-40B4-BE49-F238E27FC236}">
                <a16:creationId xmlns:a16="http://schemas.microsoft.com/office/drawing/2014/main" id="{116CC9E9-67DC-4A3C-8A49-DE7619B02D41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02" name="TextBox 18">
              <a:extLst>
                <a:ext uri="{FF2B5EF4-FFF2-40B4-BE49-F238E27FC236}">
                  <a16:creationId xmlns:a16="http://schemas.microsoft.com/office/drawing/2014/main" id="{9B3136EE-F817-4FEB-9274-3B1C65DC139C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104" name="椭圆 103">
              <a:extLst>
                <a:ext uri="{FF2B5EF4-FFF2-40B4-BE49-F238E27FC236}">
                  <a16:creationId xmlns:a16="http://schemas.microsoft.com/office/drawing/2014/main" id="{057E6F69-5272-493E-9132-A3486D9D8B83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椭圆 104">
              <a:extLst>
                <a:ext uri="{FF2B5EF4-FFF2-40B4-BE49-F238E27FC236}">
                  <a16:creationId xmlns:a16="http://schemas.microsoft.com/office/drawing/2014/main" id="{E753391F-EEC6-47EC-A9B3-1D83C3B7CEC5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57AE0013-70DF-48CB-9F6E-0880AA93D70F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AC9A3794-8AD7-47D7-BBC9-3E5278991FC9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椭圆 107">
              <a:extLst>
                <a:ext uri="{FF2B5EF4-FFF2-40B4-BE49-F238E27FC236}">
                  <a16:creationId xmlns:a16="http://schemas.microsoft.com/office/drawing/2014/main" id="{FC96302F-ED91-4399-9A66-124545E49B2F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122848F6-1539-4686-A01D-56AFC6935408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椭圆 125">
              <a:extLst>
                <a:ext uri="{FF2B5EF4-FFF2-40B4-BE49-F238E27FC236}">
                  <a16:creationId xmlns:a16="http://schemas.microsoft.com/office/drawing/2014/main" id="{115BDD3C-637E-4674-AD64-98E28E8C7442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椭圆 126">
              <a:extLst>
                <a:ext uri="{FF2B5EF4-FFF2-40B4-BE49-F238E27FC236}">
                  <a16:creationId xmlns:a16="http://schemas.microsoft.com/office/drawing/2014/main" id="{482B9E80-642D-482B-B3EB-D24B030E6C70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8" name="椭圆 127">
              <a:extLst>
                <a:ext uri="{FF2B5EF4-FFF2-40B4-BE49-F238E27FC236}">
                  <a16:creationId xmlns:a16="http://schemas.microsoft.com/office/drawing/2014/main" id="{01465D67-68BC-4575-A02E-74B223FB1F92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" name="椭圆 134">
              <a:extLst>
                <a:ext uri="{FF2B5EF4-FFF2-40B4-BE49-F238E27FC236}">
                  <a16:creationId xmlns:a16="http://schemas.microsoft.com/office/drawing/2014/main" id="{B8BFCFD4-087C-4E02-9207-5FEEEA8999FD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1950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5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7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17" grpId="0"/>
      <p:bldP spid="118" grpId="0" animBg="1"/>
      <p:bldP spid="119" grpId="0" animBg="1"/>
      <p:bldP spid="120" grpId="0" animBg="1"/>
      <p:bldP spid="121" grpId="0" animBg="1"/>
      <p:bldP spid="122" grpId="0"/>
      <p:bldP spid="123" grpId="0" animBg="1"/>
      <p:bldP spid="124" grpId="0" animBg="1"/>
      <p:bldP spid="1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33"/>
          <p:cNvGrpSpPr>
            <a:grpSpLocks noChangeAspect="1"/>
          </p:cNvGrpSpPr>
          <p:nvPr/>
        </p:nvGrpSpPr>
        <p:grpSpPr>
          <a:xfrm>
            <a:off x="794611" y="1034345"/>
            <a:ext cx="2495157" cy="2640917"/>
            <a:chOff x="1263334" y="1439274"/>
            <a:chExt cx="1555283" cy="1646138"/>
          </a:xfrm>
        </p:grpSpPr>
        <p:graphicFrame>
          <p:nvGraphicFramePr>
            <p:cNvPr id="62" name="Chart 61"/>
            <p:cNvGraphicFramePr/>
            <p:nvPr/>
          </p:nvGraphicFramePr>
          <p:xfrm>
            <a:off x="1263334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8" name="TextBox 67"/>
            <p:cNvSpPr txBox="1"/>
            <p:nvPr/>
          </p:nvSpPr>
          <p:spPr>
            <a:xfrm>
              <a:off x="1775024" y="2131268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133" b="1" dirty="0">
                  <a:solidFill>
                    <a:schemeClr val="accent1"/>
                  </a:solidFill>
                  <a:cs typeface="+mn-ea"/>
                  <a:sym typeface="+mn-lt"/>
                </a:rPr>
                <a:t>70%</a:t>
              </a:r>
              <a:endParaRPr lang="en-US" sz="1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Group 34"/>
          <p:cNvGrpSpPr>
            <a:grpSpLocks noChangeAspect="1"/>
          </p:cNvGrpSpPr>
          <p:nvPr/>
        </p:nvGrpSpPr>
        <p:grpSpPr>
          <a:xfrm>
            <a:off x="3503975" y="1034348"/>
            <a:ext cx="2495157" cy="2640919"/>
            <a:chOff x="2992668" y="1439274"/>
            <a:chExt cx="1555283" cy="1646138"/>
          </a:xfrm>
        </p:grpSpPr>
        <p:graphicFrame>
          <p:nvGraphicFramePr>
            <p:cNvPr id="64" name="Chart 63"/>
            <p:cNvGraphicFramePr/>
            <p:nvPr/>
          </p:nvGraphicFramePr>
          <p:xfrm>
            <a:off x="2992668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69" name="TextBox 68"/>
            <p:cNvSpPr txBox="1"/>
            <p:nvPr/>
          </p:nvSpPr>
          <p:spPr>
            <a:xfrm>
              <a:off x="3504358" y="2125073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133" b="1" dirty="0">
                  <a:solidFill>
                    <a:schemeClr val="accent2"/>
                  </a:solidFill>
                  <a:cs typeface="+mn-ea"/>
                  <a:sym typeface="+mn-lt"/>
                </a:rPr>
                <a:t>50%</a:t>
              </a:r>
            </a:p>
          </p:txBody>
        </p:sp>
      </p:grpSp>
      <p:grpSp>
        <p:nvGrpSpPr>
          <p:cNvPr id="11" name="Group 35"/>
          <p:cNvGrpSpPr>
            <a:grpSpLocks noChangeAspect="1"/>
          </p:cNvGrpSpPr>
          <p:nvPr/>
        </p:nvGrpSpPr>
        <p:grpSpPr>
          <a:xfrm>
            <a:off x="6213339" y="1034345"/>
            <a:ext cx="2495157" cy="2640917"/>
            <a:chOff x="4659025" y="1439274"/>
            <a:chExt cx="1555283" cy="1646138"/>
          </a:xfrm>
        </p:grpSpPr>
        <p:graphicFrame>
          <p:nvGraphicFramePr>
            <p:cNvPr id="65" name="Chart 64"/>
            <p:cNvGraphicFramePr/>
            <p:nvPr/>
          </p:nvGraphicFramePr>
          <p:xfrm>
            <a:off x="4659025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70" name="TextBox 69"/>
            <p:cNvSpPr txBox="1"/>
            <p:nvPr/>
          </p:nvSpPr>
          <p:spPr>
            <a:xfrm>
              <a:off x="5170715" y="2147956"/>
              <a:ext cx="531902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133" b="1" dirty="0">
                  <a:solidFill>
                    <a:schemeClr val="accent3"/>
                  </a:solidFill>
                  <a:cs typeface="+mn-ea"/>
                  <a:sym typeface="+mn-lt"/>
                </a:rPr>
                <a:t>90%</a:t>
              </a:r>
              <a:endParaRPr lang="en-US" sz="16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Group 36"/>
          <p:cNvGrpSpPr>
            <a:grpSpLocks noChangeAspect="1"/>
          </p:cNvGrpSpPr>
          <p:nvPr/>
        </p:nvGrpSpPr>
        <p:grpSpPr>
          <a:xfrm>
            <a:off x="8922702" y="1034345"/>
            <a:ext cx="2495157" cy="2640917"/>
            <a:chOff x="6325383" y="1439274"/>
            <a:chExt cx="1555283" cy="1646138"/>
          </a:xfrm>
        </p:grpSpPr>
        <p:graphicFrame>
          <p:nvGraphicFramePr>
            <p:cNvPr id="66" name="Chart 65"/>
            <p:cNvGraphicFramePr/>
            <p:nvPr/>
          </p:nvGraphicFramePr>
          <p:xfrm>
            <a:off x="6325383" y="1439274"/>
            <a:ext cx="1555283" cy="164613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71" name="TextBox 70"/>
            <p:cNvSpPr txBox="1"/>
            <p:nvPr/>
          </p:nvSpPr>
          <p:spPr>
            <a:xfrm>
              <a:off x="6779912" y="2147957"/>
              <a:ext cx="666544" cy="2621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133" b="1" dirty="0">
                  <a:solidFill>
                    <a:schemeClr val="accent4"/>
                  </a:solidFill>
                  <a:cs typeface="+mn-ea"/>
                  <a:sym typeface="+mn-lt"/>
                </a:rPr>
                <a:t>100%</a:t>
              </a:r>
              <a:endParaRPr lang="en-US" sz="1600" b="1" dirty="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1726398" y="3687916"/>
            <a:ext cx="631583" cy="3282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133" b="1" dirty="0">
                <a:solidFill>
                  <a:schemeClr val="accent1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435762" y="3687916"/>
            <a:ext cx="631583" cy="3282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133" b="1" dirty="0">
                <a:solidFill>
                  <a:schemeClr val="accent2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145126" y="3687916"/>
            <a:ext cx="631583" cy="3282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133" b="1" dirty="0">
                <a:solidFill>
                  <a:schemeClr val="accent3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9854489" y="3687916"/>
            <a:ext cx="631583" cy="3282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133" b="1" dirty="0">
                <a:solidFill>
                  <a:schemeClr val="accent4"/>
                </a:solidFill>
                <a:cs typeface="+mn-ea"/>
                <a:sym typeface="+mn-lt"/>
              </a:rPr>
              <a:t>201X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1178077" y="4218588"/>
            <a:ext cx="1728224" cy="744537"/>
            <a:chOff x="654725" y="3050273"/>
            <a:chExt cx="1296168" cy="558403"/>
          </a:xfrm>
        </p:grpSpPr>
        <p:sp>
          <p:nvSpPr>
            <p:cNvPr id="39" name="Isosceles Triangle 38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5" name="Round Same Side Corner Rectangle 54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7441" y="4234482"/>
            <a:ext cx="1728224" cy="744537"/>
            <a:chOff x="654725" y="3050273"/>
            <a:chExt cx="1296168" cy="558403"/>
          </a:xfrm>
        </p:grpSpPr>
        <p:sp>
          <p:nvSpPr>
            <p:cNvPr id="57" name="Isosceles Triangle 56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" name="Round Same Side Corner Rectangle 57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6596805" y="4218588"/>
            <a:ext cx="1728224" cy="744537"/>
            <a:chOff x="654725" y="3050273"/>
            <a:chExt cx="1296168" cy="558403"/>
          </a:xfrm>
        </p:grpSpPr>
        <p:sp>
          <p:nvSpPr>
            <p:cNvPr id="67" name="Isosceles Triangle 66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2" name="Round Same Side Corner Rectangle 71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9306168" y="4218588"/>
            <a:ext cx="1728224" cy="744537"/>
            <a:chOff x="654725" y="3050273"/>
            <a:chExt cx="1296168" cy="558403"/>
          </a:xfrm>
        </p:grpSpPr>
        <p:sp>
          <p:nvSpPr>
            <p:cNvPr id="74" name="Isosceles Triangle 73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5" name="Round Same Side Corner Rectangle 74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24A3897-3F77-47B0-A68C-1B1EE2BD1A36}"/>
              </a:ext>
            </a:extLst>
          </p:cNvPr>
          <p:cNvGrpSpPr/>
          <p:nvPr/>
        </p:nvGrpSpPr>
        <p:grpSpPr>
          <a:xfrm>
            <a:off x="1077448" y="5271130"/>
            <a:ext cx="1934629" cy="1093928"/>
            <a:chOff x="468937" y="2419540"/>
            <a:chExt cx="1934629" cy="1093928"/>
          </a:xfrm>
        </p:grpSpPr>
        <p:sp>
          <p:nvSpPr>
            <p:cNvPr id="33" name="TextBox 18">
              <a:extLst>
                <a:ext uri="{FF2B5EF4-FFF2-40B4-BE49-F238E27FC236}">
                  <a16:creationId xmlns:a16="http://schemas.microsoft.com/office/drawing/2014/main" id="{98A0EAAE-2E26-484D-9798-A5FB6D80B0B3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385CC152-E214-46A8-B9AF-369AC4BD2062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6D0886E-8D67-439A-92C4-55A29EF2530E}"/>
              </a:ext>
            </a:extLst>
          </p:cNvPr>
          <p:cNvGrpSpPr/>
          <p:nvPr/>
        </p:nvGrpSpPr>
        <p:grpSpPr>
          <a:xfrm>
            <a:off x="3801598" y="5271130"/>
            <a:ext cx="1934629" cy="1093928"/>
            <a:chOff x="468937" y="2419540"/>
            <a:chExt cx="1934629" cy="1093928"/>
          </a:xfrm>
        </p:grpSpPr>
        <p:sp>
          <p:nvSpPr>
            <p:cNvPr id="37" name="TextBox 18">
              <a:extLst>
                <a:ext uri="{FF2B5EF4-FFF2-40B4-BE49-F238E27FC236}">
                  <a16:creationId xmlns:a16="http://schemas.microsoft.com/office/drawing/2014/main" id="{4530FF63-6DCD-4DBF-87D9-9ACE21EE80B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CCE1AF84-9942-4E3E-9279-93CF01197D55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2867A36-19E0-4058-B6E9-B799FD00E3B8}"/>
              </a:ext>
            </a:extLst>
          </p:cNvPr>
          <p:cNvGrpSpPr/>
          <p:nvPr/>
        </p:nvGrpSpPr>
        <p:grpSpPr>
          <a:xfrm>
            <a:off x="6525748" y="5271130"/>
            <a:ext cx="1934629" cy="1093928"/>
            <a:chOff x="468937" y="2419540"/>
            <a:chExt cx="1934629" cy="1093928"/>
          </a:xfrm>
        </p:grpSpPr>
        <p:sp>
          <p:nvSpPr>
            <p:cNvPr id="42" name="TextBox 18">
              <a:extLst>
                <a:ext uri="{FF2B5EF4-FFF2-40B4-BE49-F238E27FC236}">
                  <a16:creationId xmlns:a16="http://schemas.microsoft.com/office/drawing/2014/main" id="{3AA40098-25AE-40FF-A872-5638222B6A3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332E527-6FD0-49A7-BAE4-5C1CDAF2336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5436A4D8-C380-4508-A546-7434D5E035E8}"/>
              </a:ext>
            </a:extLst>
          </p:cNvPr>
          <p:cNvGrpSpPr/>
          <p:nvPr/>
        </p:nvGrpSpPr>
        <p:grpSpPr>
          <a:xfrm>
            <a:off x="9249898" y="5271130"/>
            <a:ext cx="1934629" cy="1093928"/>
            <a:chOff x="468937" y="2419540"/>
            <a:chExt cx="1934629" cy="1093928"/>
          </a:xfrm>
        </p:grpSpPr>
        <p:sp>
          <p:nvSpPr>
            <p:cNvPr id="45" name="TextBox 18">
              <a:extLst>
                <a:ext uri="{FF2B5EF4-FFF2-40B4-BE49-F238E27FC236}">
                  <a16:creationId xmlns:a16="http://schemas.microsoft.com/office/drawing/2014/main" id="{511A610A-049B-42A4-AD16-AE18918EB979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B05F9FD-D2F3-4DF5-ADBB-01815BA5561F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AB2C28D3-ECFD-4977-9EE4-E6EB65F1581B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48" name="TextBox 18">
              <a:extLst>
                <a:ext uri="{FF2B5EF4-FFF2-40B4-BE49-F238E27FC236}">
                  <a16:creationId xmlns:a16="http://schemas.microsoft.com/office/drawing/2014/main" id="{9440D7E2-D731-406F-A51C-5F1AEB986FE9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D08D30C2-F419-4001-BB41-893C10606706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B47E09A2-5B84-4DC0-A692-5DA418E68019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7260E252-A326-43A9-A283-FE9CB223087B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6CA1AC07-4D14-4170-B62C-1B4D1239AB45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2D105148-C7D9-466B-A9D4-81A56A722479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52AA35B-25A1-4FBD-BF8C-17B228981C71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643389D3-5A4D-41BC-970E-B0FA0B14849F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1104DBEE-2F8C-4D1E-8C42-9333F3C966EF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5A3186AF-FFB3-4511-9AD6-86612D25F8F5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69D7847D-6818-446F-9A8B-11BB787999F5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551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872966" y="2123241"/>
            <a:ext cx="1728225" cy="1728224"/>
            <a:chOff x="1400541" y="1592431"/>
            <a:chExt cx="1296169" cy="1296168"/>
          </a:xfrm>
        </p:grpSpPr>
        <p:sp>
          <p:nvSpPr>
            <p:cNvPr id="35" name="Oval 34"/>
            <p:cNvSpPr/>
            <p:nvPr/>
          </p:nvSpPr>
          <p:spPr>
            <a:xfrm>
              <a:off x="1533041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Pie 35"/>
            <p:cNvSpPr/>
            <p:nvPr/>
          </p:nvSpPr>
          <p:spPr>
            <a:xfrm>
              <a:off x="1400541" y="1592431"/>
              <a:ext cx="1296169" cy="1296168"/>
            </a:xfrm>
            <a:prstGeom prst="pie">
              <a:avLst>
                <a:gd name="adj1" fmla="val 27111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520277" y="2119522"/>
              <a:ext cx="489216" cy="2154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67" b="1" dirty="0">
                  <a:solidFill>
                    <a:schemeClr val="bg1"/>
                  </a:solidFill>
                  <a:cs typeface="+mn-ea"/>
                  <a:sym typeface="+mn-lt"/>
                </a:rPr>
                <a:t>75%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113426" y="2123241"/>
            <a:ext cx="1728225" cy="1728224"/>
            <a:chOff x="3099936" y="1592431"/>
            <a:chExt cx="1296169" cy="1296168"/>
          </a:xfrm>
        </p:grpSpPr>
        <p:sp>
          <p:nvSpPr>
            <p:cNvPr id="37" name="Oval 36"/>
            <p:cNvSpPr/>
            <p:nvPr/>
          </p:nvSpPr>
          <p:spPr>
            <a:xfrm>
              <a:off x="3232436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Pie 37"/>
            <p:cNvSpPr/>
            <p:nvPr/>
          </p:nvSpPr>
          <p:spPr>
            <a:xfrm>
              <a:off x="3099936" y="1592431"/>
              <a:ext cx="1296169" cy="1296168"/>
            </a:xfrm>
            <a:prstGeom prst="pie">
              <a:avLst>
                <a:gd name="adj1" fmla="val 537972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219672" y="2085624"/>
              <a:ext cx="489216" cy="2154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67" b="1" dirty="0">
                  <a:solidFill>
                    <a:schemeClr val="bg1"/>
                  </a:solidFill>
                  <a:cs typeface="+mn-ea"/>
                  <a:sym typeface="+mn-lt"/>
                </a:rPr>
                <a:t>50%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277108" y="2123241"/>
            <a:ext cx="1728225" cy="1728224"/>
            <a:chOff x="4834295" y="1592431"/>
            <a:chExt cx="1296169" cy="1296168"/>
          </a:xfrm>
        </p:grpSpPr>
        <p:sp>
          <p:nvSpPr>
            <p:cNvPr id="40" name="Oval 39"/>
            <p:cNvSpPr/>
            <p:nvPr/>
          </p:nvSpPr>
          <p:spPr>
            <a:xfrm>
              <a:off x="4966795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1" name="Pie 40"/>
            <p:cNvSpPr/>
            <p:nvPr/>
          </p:nvSpPr>
          <p:spPr>
            <a:xfrm>
              <a:off x="4834295" y="1592431"/>
              <a:ext cx="1296169" cy="1296168"/>
            </a:xfrm>
            <a:prstGeom prst="pie">
              <a:avLst>
                <a:gd name="adj1" fmla="val 19548649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954031" y="2085624"/>
              <a:ext cx="489216" cy="2154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67" b="1" dirty="0">
                  <a:solidFill>
                    <a:schemeClr val="bg1"/>
                  </a:solidFill>
                  <a:cs typeface="+mn-ea"/>
                  <a:sym typeface="+mn-lt"/>
                </a:rPr>
                <a:t>85%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7440149" y="2123241"/>
            <a:ext cx="1728225" cy="1728224"/>
            <a:chOff x="6447291" y="1592431"/>
            <a:chExt cx="1296169" cy="1296168"/>
          </a:xfrm>
        </p:grpSpPr>
        <p:sp>
          <p:nvSpPr>
            <p:cNvPr id="43" name="Oval 42"/>
            <p:cNvSpPr/>
            <p:nvPr/>
          </p:nvSpPr>
          <p:spPr>
            <a:xfrm>
              <a:off x="6579791" y="1661368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" name="Pie 43"/>
            <p:cNvSpPr/>
            <p:nvPr/>
          </p:nvSpPr>
          <p:spPr>
            <a:xfrm>
              <a:off x="6447291" y="1592431"/>
              <a:ext cx="1296169" cy="1296168"/>
            </a:xfrm>
            <a:prstGeom prst="pie">
              <a:avLst>
                <a:gd name="adj1" fmla="val 17910010"/>
                <a:gd name="adj2" fmla="val 535106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151229" y="2134506"/>
              <a:ext cx="489216" cy="2154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67" b="1" dirty="0">
                  <a:solidFill>
                    <a:schemeClr val="bg1"/>
                  </a:solidFill>
                  <a:cs typeface="+mn-ea"/>
                  <a:sym typeface="+mn-lt"/>
                </a:rPr>
                <a:t>75%</a:t>
              </a: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481102" y="4023933"/>
            <a:ext cx="551434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867" b="1" dirty="0">
                <a:solidFill>
                  <a:schemeClr val="accent1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11096" y="4023933"/>
            <a:ext cx="551434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867" b="1" dirty="0">
                <a:solidFill>
                  <a:schemeClr val="accent2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852191" y="4023933"/>
            <a:ext cx="551434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867" b="1" dirty="0">
                <a:solidFill>
                  <a:schemeClr val="accent3"/>
                </a:solidFill>
                <a:cs typeface="+mn-ea"/>
                <a:sym typeface="+mn-lt"/>
              </a:rPr>
              <a:t>201X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018686" y="4023933"/>
            <a:ext cx="551434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867" b="1" dirty="0">
                <a:solidFill>
                  <a:schemeClr val="accent4"/>
                </a:solidFill>
                <a:cs typeface="+mn-ea"/>
                <a:sym typeface="+mn-lt"/>
              </a:rPr>
              <a:t>201X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9590810" y="2123241"/>
            <a:ext cx="1728225" cy="1728224"/>
            <a:chOff x="6447291" y="1592431"/>
            <a:chExt cx="1296169" cy="1296168"/>
          </a:xfrm>
        </p:grpSpPr>
        <p:sp>
          <p:nvSpPr>
            <p:cNvPr id="54" name="Oval 53"/>
            <p:cNvSpPr/>
            <p:nvPr/>
          </p:nvSpPr>
          <p:spPr>
            <a:xfrm>
              <a:off x="6579791" y="1661368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7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5" name="Pie 54"/>
            <p:cNvSpPr/>
            <p:nvPr/>
          </p:nvSpPr>
          <p:spPr>
            <a:xfrm>
              <a:off x="6447291" y="1592431"/>
              <a:ext cx="1296169" cy="1296168"/>
            </a:xfrm>
            <a:prstGeom prst="pie">
              <a:avLst>
                <a:gd name="adj1" fmla="val 93326"/>
                <a:gd name="adj2" fmla="val 13706274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511163" y="2085624"/>
              <a:ext cx="489216" cy="2154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867" b="1" dirty="0">
                  <a:solidFill>
                    <a:schemeClr val="bg1"/>
                  </a:solidFill>
                  <a:cs typeface="+mn-ea"/>
                  <a:sym typeface="+mn-lt"/>
                </a:rPr>
                <a:t>65%</a:t>
              </a: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10198946" y="4023933"/>
            <a:ext cx="551434" cy="28732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867" b="1" dirty="0">
                <a:solidFill>
                  <a:schemeClr val="accent5"/>
                </a:solidFill>
                <a:cs typeface="+mn-ea"/>
                <a:sym typeface="+mn-lt"/>
              </a:rPr>
              <a:t>201X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872965" y="4539392"/>
            <a:ext cx="1728224" cy="744537"/>
            <a:chOff x="654725" y="3050273"/>
            <a:chExt cx="1296168" cy="558403"/>
          </a:xfrm>
        </p:grpSpPr>
        <p:sp>
          <p:nvSpPr>
            <p:cNvPr id="59" name="Isosceles Triangle 58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" name="Round Same Side Corner Rectangle 57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3113425" y="4539392"/>
            <a:ext cx="1728224" cy="744537"/>
            <a:chOff x="654725" y="3050273"/>
            <a:chExt cx="1296168" cy="558403"/>
          </a:xfrm>
        </p:grpSpPr>
        <p:sp>
          <p:nvSpPr>
            <p:cNvPr id="80" name="Isosceles Triangle 79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1" name="Round Same Side Corner Rectangle 80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5277107" y="4539392"/>
            <a:ext cx="1728224" cy="744537"/>
            <a:chOff x="654725" y="3050273"/>
            <a:chExt cx="1296168" cy="558403"/>
          </a:xfrm>
        </p:grpSpPr>
        <p:sp>
          <p:nvSpPr>
            <p:cNvPr id="83" name="Isosceles Triangle 82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4" name="Round Same Side Corner Rectangle 83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7440148" y="4539392"/>
            <a:ext cx="1728224" cy="744537"/>
            <a:chOff x="654725" y="3050273"/>
            <a:chExt cx="1296168" cy="558403"/>
          </a:xfrm>
        </p:grpSpPr>
        <p:sp>
          <p:nvSpPr>
            <p:cNvPr id="86" name="Isosceles Triangle 85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7" name="Round Same Side Corner Rectangle 86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9590809" y="4539392"/>
            <a:ext cx="1728224" cy="744537"/>
            <a:chOff x="654725" y="3050273"/>
            <a:chExt cx="1296168" cy="558403"/>
          </a:xfrm>
        </p:grpSpPr>
        <p:sp>
          <p:nvSpPr>
            <p:cNvPr id="89" name="Isosceles Triangle 88"/>
            <p:cNvSpPr/>
            <p:nvPr/>
          </p:nvSpPr>
          <p:spPr>
            <a:xfrm>
              <a:off x="1158914" y="3050273"/>
              <a:ext cx="287790" cy="212761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0" name="Round Same Side Corner Rectangle 89"/>
            <p:cNvSpPr/>
            <p:nvPr/>
          </p:nvSpPr>
          <p:spPr>
            <a:xfrm>
              <a:off x="654725" y="3187760"/>
              <a:ext cx="1296168" cy="420916"/>
            </a:xfrm>
            <a:prstGeom prst="round2Same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5B5EBF9B-156A-4A3E-8530-991F7332F663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63" name="TextBox 18">
              <a:extLst>
                <a:ext uri="{FF2B5EF4-FFF2-40B4-BE49-F238E27FC236}">
                  <a16:creationId xmlns:a16="http://schemas.microsoft.com/office/drawing/2014/main" id="{73E51CB9-E92B-41EF-A3B4-7849821015DB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4F7ED45C-20E9-4275-908E-B1986AA696DD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E1E0FF4C-37AD-4A82-863B-2EEE8A6C2F96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8C9D75D4-C81E-450C-8ED6-ECF94204169E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E3BA9F53-B776-4DA6-9D21-16BDC6D455BA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7BB37207-99F5-45E0-97EE-9F18D8B23082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402A7487-5EA5-49CD-A65D-33065AFDA27C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B2123CF7-33E2-474F-A1D4-2DA66E9D4D16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43734500-95DA-4631-B89B-016AA0BF13E9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35969BA0-AB7F-4741-844A-E37C62255BC0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4369870E-97F9-4CF0-80C9-4273B0593A5B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153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  <p:bldP spid="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 Placeholder 3"/>
          <p:cNvSpPr txBox="1">
            <a:spLocks/>
          </p:cNvSpPr>
          <p:nvPr/>
        </p:nvSpPr>
        <p:spPr>
          <a:xfrm>
            <a:off x="1189713" y="4442236"/>
            <a:ext cx="713337" cy="36933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accent1"/>
                </a:solidFill>
                <a:cs typeface="+mn-ea"/>
                <a:sym typeface="+mn-lt"/>
              </a:rPr>
              <a:t>80%</a:t>
            </a:r>
          </a:p>
        </p:txBody>
      </p:sp>
      <p:sp>
        <p:nvSpPr>
          <p:cNvPr id="63" name="Text Placeholder 3"/>
          <p:cNvSpPr txBox="1">
            <a:spLocks/>
          </p:cNvSpPr>
          <p:nvPr/>
        </p:nvSpPr>
        <p:spPr>
          <a:xfrm>
            <a:off x="5322844" y="4442236"/>
            <a:ext cx="708528" cy="36933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accent4"/>
                </a:solidFill>
                <a:cs typeface="+mn-ea"/>
                <a:sym typeface="+mn-lt"/>
              </a:rPr>
              <a:t>90%</a:t>
            </a:r>
          </a:p>
        </p:txBody>
      </p:sp>
      <p:sp>
        <p:nvSpPr>
          <p:cNvPr id="64" name="Text Placeholder 3"/>
          <p:cNvSpPr txBox="1">
            <a:spLocks/>
          </p:cNvSpPr>
          <p:nvPr/>
        </p:nvSpPr>
        <p:spPr>
          <a:xfrm>
            <a:off x="2580248" y="4442236"/>
            <a:ext cx="686085" cy="36933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accent2"/>
                </a:solidFill>
                <a:cs typeface="+mn-ea"/>
                <a:sym typeface="+mn-lt"/>
              </a:rPr>
              <a:t>30%</a:t>
            </a:r>
          </a:p>
        </p:txBody>
      </p:sp>
      <p:sp>
        <p:nvSpPr>
          <p:cNvPr id="65" name="Text Placeholder 3"/>
          <p:cNvSpPr txBox="1">
            <a:spLocks/>
          </p:cNvSpPr>
          <p:nvPr/>
        </p:nvSpPr>
        <p:spPr>
          <a:xfrm>
            <a:off x="3955554" y="4442236"/>
            <a:ext cx="689292" cy="36933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accent3"/>
                </a:solidFill>
                <a:cs typeface="+mn-ea"/>
                <a:sym typeface="+mn-lt"/>
              </a:rPr>
              <a:t>70%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098372" y="2087404"/>
            <a:ext cx="1409641" cy="2316427"/>
            <a:chOff x="712331" y="1623831"/>
            <a:chExt cx="1672669" cy="2555930"/>
          </a:xfrm>
        </p:grpSpPr>
        <p:sp>
          <p:nvSpPr>
            <p:cNvPr id="57" name="Freeform 9"/>
            <p:cNvSpPr>
              <a:spLocks/>
            </p:cNvSpPr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8" name="Freeform 10"/>
            <p:cNvSpPr>
              <a:spLocks/>
            </p:cNvSpPr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949775" y="3115536"/>
            <a:ext cx="1148596" cy="1235176"/>
            <a:chOff x="712331" y="1623831"/>
            <a:chExt cx="1672669" cy="2555930"/>
          </a:xfrm>
        </p:grpSpPr>
        <p:sp>
          <p:nvSpPr>
            <p:cNvPr id="79" name="Freeform 9"/>
            <p:cNvSpPr>
              <a:spLocks/>
            </p:cNvSpPr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80" name="Freeform 10"/>
            <p:cNvSpPr>
              <a:spLocks/>
            </p:cNvSpPr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3508012" y="2432248"/>
            <a:ext cx="1406867" cy="1867377"/>
            <a:chOff x="712331" y="1623831"/>
            <a:chExt cx="1672670" cy="2555930"/>
          </a:xfrm>
        </p:grpSpPr>
        <p:sp>
          <p:nvSpPr>
            <p:cNvPr id="82" name="Freeform 9"/>
            <p:cNvSpPr>
              <a:spLocks/>
            </p:cNvSpPr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83" name="Freeform 10"/>
            <p:cNvSpPr>
              <a:spLocks/>
            </p:cNvSpPr>
            <p:nvPr/>
          </p:nvSpPr>
          <p:spPr bwMode="auto">
            <a:xfrm>
              <a:off x="1436515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4957727" y="1983197"/>
            <a:ext cx="1406867" cy="2316427"/>
            <a:chOff x="712331" y="1623831"/>
            <a:chExt cx="1672669" cy="2555930"/>
          </a:xfrm>
        </p:grpSpPr>
        <p:sp>
          <p:nvSpPr>
            <p:cNvPr id="85" name="Freeform 9"/>
            <p:cNvSpPr>
              <a:spLocks/>
            </p:cNvSpPr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86" name="Freeform 10"/>
            <p:cNvSpPr>
              <a:spLocks/>
            </p:cNvSpPr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88" name="Oval 87"/>
          <p:cNvSpPr/>
          <p:nvPr/>
        </p:nvSpPr>
        <p:spPr>
          <a:xfrm>
            <a:off x="1394658" y="2645058"/>
            <a:ext cx="307237" cy="3072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2649740" y="1575416"/>
            <a:ext cx="307237" cy="3072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4098958" y="2046432"/>
            <a:ext cx="307237" cy="3072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5522950" y="1508767"/>
            <a:ext cx="307237" cy="30723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cxnSp>
        <p:nvCxnSpPr>
          <p:cNvPr id="95" name="Straight Connector 94"/>
          <p:cNvCxnSpPr>
            <a:stCxn id="88" idx="7"/>
            <a:endCxn id="89" idx="3"/>
          </p:cNvCxnSpPr>
          <p:nvPr/>
        </p:nvCxnSpPr>
        <p:spPr>
          <a:xfrm flipV="1">
            <a:off x="1656901" y="1837661"/>
            <a:ext cx="1037832" cy="85239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90" idx="6"/>
            <a:endCxn id="91" idx="2"/>
          </p:cNvCxnSpPr>
          <p:nvPr/>
        </p:nvCxnSpPr>
        <p:spPr>
          <a:xfrm flipV="1">
            <a:off x="4406195" y="1662386"/>
            <a:ext cx="1116755" cy="53766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9" idx="5"/>
            <a:endCxn id="90" idx="2"/>
          </p:cNvCxnSpPr>
          <p:nvPr/>
        </p:nvCxnSpPr>
        <p:spPr>
          <a:xfrm>
            <a:off x="2911984" y="1837661"/>
            <a:ext cx="1186973" cy="362391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/>
          <p:cNvGrpSpPr/>
          <p:nvPr/>
        </p:nvGrpSpPr>
        <p:grpSpPr>
          <a:xfrm>
            <a:off x="8400281" y="1692553"/>
            <a:ext cx="625361" cy="607457"/>
            <a:chOff x="630683" y="3383511"/>
            <a:chExt cx="469021" cy="455593"/>
          </a:xfrm>
        </p:grpSpPr>
        <p:sp>
          <p:nvSpPr>
            <p:cNvPr id="142" name="Oval 14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3" name="Freeform 117"/>
            <p:cNvSpPr>
              <a:spLocks/>
            </p:cNvSpPr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8400281" y="5326085"/>
            <a:ext cx="625361" cy="607457"/>
            <a:chOff x="3428938" y="4190009"/>
            <a:chExt cx="469021" cy="455593"/>
          </a:xfrm>
        </p:grpSpPr>
        <p:sp>
          <p:nvSpPr>
            <p:cNvPr id="145" name="Oval 14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47" name="Group 146"/>
          <p:cNvGrpSpPr/>
          <p:nvPr/>
        </p:nvGrpSpPr>
        <p:grpSpPr>
          <a:xfrm>
            <a:off x="8400281" y="3477832"/>
            <a:ext cx="625361" cy="607457"/>
            <a:chOff x="6299532" y="3384456"/>
            <a:chExt cx="469021" cy="455593"/>
          </a:xfrm>
        </p:grpSpPr>
        <p:sp>
          <p:nvSpPr>
            <p:cNvPr id="148" name="Oval 14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8406392" y="4342153"/>
            <a:ext cx="625361" cy="607457"/>
            <a:chOff x="630683" y="4190009"/>
            <a:chExt cx="469021" cy="455593"/>
          </a:xfrm>
        </p:grpSpPr>
        <p:sp>
          <p:nvSpPr>
            <p:cNvPr id="151" name="Oval 15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5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8400281" y="2643457"/>
            <a:ext cx="625361" cy="607457"/>
            <a:chOff x="3425803" y="3384456"/>
            <a:chExt cx="469021" cy="455593"/>
          </a:xfrm>
        </p:grpSpPr>
        <p:sp>
          <p:nvSpPr>
            <p:cNvPr id="154" name="Oval 15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5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6455748" y="2432248"/>
            <a:ext cx="1406867" cy="1867377"/>
            <a:chOff x="712331" y="1623831"/>
            <a:chExt cx="1672670" cy="2555930"/>
          </a:xfrm>
        </p:grpSpPr>
        <p:sp>
          <p:nvSpPr>
            <p:cNvPr id="157" name="Freeform 9"/>
            <p:cNvSpPr>
              <a:spLocks/>
            </p:cNvSpPr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58" name="Freeform 10"/>
            <p:cNvSpPr>
              <a:spLocks/>
            </p:cNvSpPr>
            <p:nvPr/>
          </p:nvSpPr>
          <p:spPr bwMode="auto">
            <a:xfrm>
              <a:off x="1436515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159" name="Text Placeholder 3"/>
          <p:cNvSpPr txBox="1">
            <a:spLocks/>
          </p:cNvSpPr>
          <p:nvPr/>
        </p:nvSpPr>
        <p:spPr>
          <a:xfrm>
            <a:off x="6720206" y="4442236"/>
            <a:ext cx="689292" cy="369332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400" dirty="0">
                <a:solidFill>
                  <a:schemeClr val="accent5"/>
                </a:solidFill>
                <a:cs typeface="+mn-ea"/>
                <a:sym typeface="+mn-lt"/>
              </a:rPr>
              <a:t>70%</a:t>
            </a:r>
          </a:p>
        </p:txBody>
      </p:sp>
      <p:sp>
        <p:nvSpPr>
          <p:cNvPr id="161" name="Oval 160"/>
          <p:cNvSpPr/>
          <p:nvPr/>
        </p:nvSpPr>
        <p:spPr>
          <a:xfrm>
            <a:off x="7035208" y="1948999"/>
            <a:ext cx="307237" cy="30723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cxnSp>
        <p:nvCxnSpPr>
          <p:cNvPr id="163" name="Straight Connector 162"/>
          <p:cNvCxnSpPr>
            <a:stCxn id="91" idx="6"/>
            <a:endCxn id="161" idx="2"/>
          </p:cNvCxnSpPr>
          <p:nvPr/>
        </p:nvCxnSpPr>
        <p:spPr>
          <a:xfrm>
            <a:off x="5830187" y="1662385"/>
            <a:ext cx="1205021" cy="44023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Rounded Rectangle 163"/>
          <p:cNvSpPr/>
          <p:nvPr/>
        </p:nvSpPr>
        <p:spPr>
          <a:xfrm>
            <a:off x="4548741" y="5088745"/>
            <a:ext cx="3121664" cy="940459"/>
          </a:xfrm>
          <a:prstGeom prst="roundRect">
            <a:avLst>
              <a:gd name="adj" fmla="val 687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65" name="Rounded Rectangle 164"/>
          <p:cNvSpPr/>
          <p:nvPr/>
        </p:nvSpPr>
        <p:spPr>
          <a:xfrm>
            <a:off x="1180203" y="5084840"/>
            <a:ext cx="3121664" cy="940459"/>
          </a:xfrm>
          <a:prstGeom prst="roundRect">
            <a:avLst>
              <a:gd name="adj" fmla="val 687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1412805" y="5280381"/>
            <a:ext cx="1057412" cy="574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733" b="1" dirty="0">
                <a:solidFill>
                  <a:schemeClr val="bg1"/>
                </a:solidFill>
                <a:cs typeface="+mn-ea"/>
                <a:sym typeface="+mn-lt"/>
              </a:rPr>
              <a:t>35%</a:t>
            </a:r>
          </a:p>
        </p:txBody>
      </p:sp>
      <p:sp>
        <p:nvSpPr>
          <p:cNvPr id="167" name="TextBox 166"/>
          <p:cNvSpPr txBox="1"/>
          <p:nvPr/>
        </p:nvSpPr>
        <p:spPr>
          <a:xfrm>
            <a:off x="4759503" y="5271059"/>
            <a:ext cx="1057412" cy="1148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733" b="1" dirty="0">
                <a:solidFill>
                  <a:schemeClr val="bg1"/>
                </a:solidFill>
                <a:cs typeface="+mn-ea"/>
                <a:sym typeface="+mn-lt"/>
              </a:rPr>
              <a:t>65%</a:t>
            </a:r>
          </a:p>
        </p:txBody>
      </p:sp>
      <p:grpSp>
        <p:nvGrpSpPr>
          <p:cNvPr id="168" name="Group 167"/>
          <p:cNvGrpSpPr/>
          <p:nvPr/>
        </p:nvGrpSpPr>
        <p:grpSpPr>
          <a:xfrm>
            <a:off x="2647311" y="5230528"/>
            <a:ext cx="1389783" cy="629107"/>
            <a:chOff x="6901680" y="1348999"/>
            <a:chExt cx="1395645" cy="631760"/>
          </a:xfrm>
          <a:solidFill>
            <a:schemeClr val="bg1"/>
          </a:solidFill>
        </p:grpSpPr>
        <p:grpSp>
          <p:nvGrpSpPr>
            <p:cNvPr id="169" name="Group 179"/>
            <p:cNvGrpSpPr/>
            <p:nvPr/>
          </p:nvGrpSpPr>
          <p:grpSpPr>
            <a:xfrm>
              <a:off x="8050477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9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0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0" name="Group 179"/>
            <p:cNvGrpSpPr/>
            <p:nvPr/>
          </p:nvGrpSpPr>
          <p:grpSpPr>
            <a:xfrm>
              <a:off x="7708178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7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8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1" name="Group 179"/>
            <p:cNvGrpSpPr/>
            <p:nvPr/>
          </p:nvGrpSpPr>
          <p:grpSpPr>
            <a:xfrm>
              <a:off x="7288477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5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6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2" name="Group 179"/>
            <p:cNvGrpSpPr/>
            <p:nvPr/>
          </p:nvGrpSpPr>
          <p:grpSpPr>
            <a:xfrm>
              <a:off x="6901680" y="1348999"/>
              <a:ext cx="246848" cy="631760"/>
              <a:chOff x="5054600" y="1652588"/>
              <a:chExt cx="187325" cy="479424"/>
            </a:xfrm>
            <a:grpFill/>
          </p:grpSpPr>
          <p:sp>
            <p:nvSpPr>
              <p:cNvPr id="173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7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1" name="Group 180"/>
          <p:cNvGrpSpPr/>
          <p:nvPr/>
        </p:nvGrpSpPr>
        <p:grpSpPr>
          <a:xfrm>
            <a:off x="6024411" y="5249632"/>
            <a:ext cx="1450816" cy="615769"/>
            <a:chOff x="6881576" y="2111447"/>
            <a:chExt cx="1456936" cy="618367"/>
          </a:xfrm>
          <a:solidFill>
            <a:schemeClr val="bg1"/>
          </a:solidFill>
        </p:grpSpPr>
        <p:grpSp>
          <p:nvGrpSpPr>
            <p:cNvPr id="182" name="Group 184"/>
            <p:cNvGrpSpPr/>
            <p:nvPr/>
          </p:nvGrpSpPr>
          <p:grpSpPr>
            <a:xfrm>
              <a:off x="6881576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92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93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83" name="Group 184"/>
            <p:cNvGrpSpPr/>
            <p:nvPr/>
          </p:nvGrpSpPr>
          <p:grpSpPr>
            <a:xfrm>
              <a:off x="7278112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90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91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84" name="Group 184"/>
            <p:cNvGrpSpPr/>
            <p:nvPr/>
          </p:nvGrpSpPr>
          <p:grpSpPr>
            <a:xfrm>
              <a:off x="7708178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88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89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8050477" y="2111447"/>
              <a:ext cx="288035" cy="618367"/>
              <a:chOff x="6213475" y="1668463"/>
              <a:chExt cx="227013" cy="487362"/>
            </a:xfrm>
            <a:grpFill/>
          </p:grpSpPr>
          <p:sp>
            <p:nvSpPr>
              <p:cNvPr id="186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187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3541666B-6BBE-4161-8144-ECC35FEEFBB2}"/>
              </a:ext>
            </a:extLst>
          </p:cNvPr>
          <p:cNvGrpSpPr/>
          <p:nvPr/>
        </p:nvGrpSpPr>
        <p:grpSpPr>
          <a:xfrm>
            <a:off x="9364198" y="1765930"/>
            <a:ext cx="1934629" cy="1093928"/>
            <a:chOff x="468937" y="2419540"/>
            <a:chExt cx="1934629" cy="1093928"/>
          </a:xfrm>
        </p:grpSpPr>
        <p:sp>
          <p:nvSpPr>
            <p:cNvPr id="94" name="TextBox 18">
              <a:extLst>
                <a:ext uri="{FF2B5EF4-FFF2-40B4-BE49-F238E27FC236}">
                  <a16:creationId xmlns:a16="http://schemas.microsoft.com/office/drawing/2014/main" id="{60625089-11FA-497D-AD0E-A2D17EB4B322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37917190-C576-4871-B77F-6B096707793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6B136C30-EA6A-40FA-AA94-3B5B9AC1459F}"/>
              </a:ext>
            </a:extLst>
          </p:cNvPr>
          <p:cNvGrpSpPr/>
          <p:nvPr/>
        </p:nvGrpSpPr>
        <p:grpSpPr>
          <a:xfrm>
            <a:off x="9364198" y="3366130"/>
            <a:ext cx="1934629" cy="1093928"/>
            <a:chOff x="468937" y="2419540"/>
            <a:chExt cx="1934629" cy="1093928"/>
          </a:xfrm>
        </p:grpSpPr>
        <p:sp>
          <p:nvSpPr>
            <p:cNvPr id="100" name="TextBox 18">
              <a:extLst>
                <a:ext uri="{FF2B5EF4-FFF2-40B4-BE49-F238E27FC236}">
                  <a16:creationId xmlns:a16="http://schemas.microsoft.com/office/drawing/2014/main" id="{5DDAE0DE-E600-40CE-B809-70BC8E2782C7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28EB54FD-241E-4C10-B76B-05DBD8F956D0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9DC4ABB2-B8C2-4133-96FE-C24C6683C9E7}"/>
              </a:ext>
            </a:extLst>
          </p:cNvPr>
          <p:cNvGrpSpPr/>
          <p:nvPr/>
        </p:nvGrpSpPr>
        <p:grpSpPr>
          <a:xfrm>
            <a:off x="9364198" y="4966330"/>
            <a:ext cx="1934629" cy="1093928"/>
            <a:chOff x="468937" y="2419540"/>
            <a:chExt cx="1934629" cy="1093928"/>
          </a:xfrm>
        </p:grpSpPr>
        <p:sp>
          <p:nvSpPr>
            <p:cNvPr id="104" name="TextBox 18">
              <a:extLst>
                <a:ext uri="{FF2B5EF4-FFF2-40B4-BE49-F238E27FC236}">
                  <a16:creationId xmlns:a16="http://schemas.microsoft.com/office/drawing/2014/main" id="{2EBD6B59-7C56-4E45-B0D8-75F063C4312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948A73D2-5A86-44C2-9DC5-644A536041C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B4EE6640-4B8A-4708-AFF7-E66DC708AA95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92" name="TextBox 18">
              <a:extLst>
                <a:ext uri="{FF2B5EF4-FFF2-40B4-BE49-F238E27FC236}">
                  <a16:creationId xmlns:a16="http://schemas.microsoft.com/office/drawing/2014/main" id="{F85A796B-23B4-4280-B955-A4610760036D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5C45CBF7-C689-47EE-8DD7-6C4E921489B5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椭圆 105">
              <a:extLst>
                <a:ext uri="{FF2B5EF4-FFF2-40B4-BE49-F238E27FC236}">
                  <a16:creationId xmlns:a16="http://schemas.microsoft.com/office/drawing/2014/main" id="{BE51B04B-3941-49AC-9019-8AAC68F2F9FD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8D59232B-31B2-4ED0-ADA7-58895434605E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椭圆 107">
              <a:extLst>
                <a:ext uri="{FF2B5EF4-FFF2-40B4-BE49-F238E27FC236}">
                  <a16:creationId xmlns:a16="http://schemas.microsoft.com/office/drawing/2014/main" id="{BAF4B9C2-B5A2-4DC2-B1EF-49CD5CF84C15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椭圆 108">
              <a:extLst>
                <a:ext uri="{FF2B5EF4-FFF2-40B4-BE49-F238E27FC236}">
                  <a16:creationId xmlns:a16="http://schemas.microsoft.com/office/drawing/2014/main" id="{F80B859C-E857-42BF-A7DA-69C7978AF03A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椭圆 109">
              <a:extLst>
                <a:ext uri="{FF2B5EF4-FFF2-40B4-BE49-F238E27FC236}">
                  <a16:creationId xmlns:a16="http://schemas.microsoft.com/office/drawing/2014/main" id="{97A219DA-6B30-4B9B-B048-5B5DC975E2B9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椭圆 110">
              <a:extLst>
                <a:ext uri="{FF2B5EF4-FFF2-40B4-BE49-F238E27FC236}">
                  <a16:creationId xmlns:a16="http://schemas.microsoft.com/office/drawing/2014/main" id="{CF92330D-327B-41DC-B90D-FA1EDF53EB83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id="{7ECEDD67-3018-4D17-8627-5C99236C6BDE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1A4961D3-DF75-4C70-9B2D-47EFEF7D462D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椭圆 113">
              <a:extLst>
                <a:ext uri="{FF2B5EF4-FFF2-40B4-BE49-F238E27FC236}">
                  <a16:creationId xmlns:a16="http://schemas.microsoft.com/office/drawing/2014/main" id="{3F6B528D-7627-4AF9-B6DF-20E0A506684E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50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500"/>
                            </p:stCondLst>
                            <p:childTnLst>
                              <p:par>
                                <p:cTn id="9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1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8500"/>
                            </p:stCondLst>
                            <p:childTnLst>
                              <p:par>
                                <p:cTn id="11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9000"/>
                            </p:stCondLst>
                            <p:childTnLst>
                              <p:par>
                                <p:cTn id="12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500"/>
                            </p:stCondLst>
                            <p:childTnLst>
                              <p:par>
                                <p:cTn id="1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5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6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65" grpId="0"/>
      <p:bldP spid="88" grpId="0" animBg="1"/>
      <p:bldP spid="89" grpId="0" animBg="1"/>
      <p:bldP spid="90" grpId="0" animBg="1"/>
      <p:bldP spid="91" grpId="0" animBg="1"/>
      <p:bldP spid="159" grpId="0"/>
      <p:bldP spid="161" grpId="0" animBg="1"/>
      <p:bldP spid="164" grpId="0" animBg="1"/>
      <p:bldP spid="165" grpId="0" animBg="1"/>
      <p:bldP spid="166" grpId="0"/>
      <p:bldP spid="16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872965" y="1355148"/>
            <a:ext cx="921712" cy="3840467"/>
          </a:xfrm>
          <a:prstGeom prst="rect">
            <a:avLst/>
          </a:pr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72965" y="3428999"/>
            <a:ext cx="921712" cy="17666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34" name="Up Arrow Callout 33"/>
          <p:cNvSpPr/>
          <p:nvPr/>
        </p:nvSpPr>
        <p:spPr>
          <a:xfrm>
            <a:off x="872965" y="4197094"/>
            <a:ext cx="921712" cy="998521"/>
          </a:xfrm>
          <a:prstGeom prst="upArrowCallout">
            <a:avLst>
              <a:gd name="adj1" fmla="val 50000"/>
              <a:gd name="adj2" fmla="val 25000"/>
              <a:gd name="adj3" fmla="val 25000"/>
              <a:gd name="adj4" fmla="val 7692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36" name="Text Placeholder 3"/>
          <p:cNvSpPr txBox="1">
            <a:spLocks/>
          </p:cNvSpPr>
          <p:nvPr/>
        </p:nvSpPr>
        <p:spPr>
          <a:xfrm>
            <a:off x="1113410" y="3807211"/>
            <a:ext cx="440826" cy="28732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1867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15%</a:t>
            </a:r>
          </a:p>
        </p:txBody>
      </p:sp>
      <p:sp>
        <p:nvSpPr>
          <p:cNvPr id="37" name="Freeform 24"/>
          <p:cNvSpPr>
            <a:spLocks noEditPoints="1"/>
          </p:cNvSpPr>
          <p:nvPr/>
        </p:nvSpPr>
        <p:spPr bwMode="auto">
          <a:xfrm>
            <a:off x="1157081" y="4627269"/>
            <a:ext cx="353484" cy="330200"/>
          </a:xfrm>
          <a:custGeom>
            <a:avLst/>
            <a:gdLst/>
            <a:ahLst/>
            <a:cxnLst>
              <a:cxn ang="0">
                <a:pos x="77" y="16"/>
              </a:cxn>
              <a:cxn ang="0">
                <a:pos x="77" y="21"/>
              </a:cxn>
              <a:cxn ang="0">
                <a:pos x="72" y="21"/>
              </a:cxn>
              <a:cxn ang="0">
                <a:pos x="69" y="23"/>
              </a:cxn>
              <a:cxn ang="0">
                <a:pos x="8" y="23"/>
              </a:cxn>
              <a:cxn ang="0">
                <a:pos x="5" y="21"/>
              </a:cxn>
              <a:cxn ang="0">
                <a:pos x="0" y="21"/>
              </a:cxn>
              <a:cxn ang="0">
                <a:pos x="0" y="16"/>
              </a:cxn>
              <a:cxn ang="0">
                <a:pos x="38" y="0"/>
              </a:cxn>
              <a:cxn ang="0">
                <a:pos x="77" y="16"/>
              </a:cxn>
              <a:cxn ang="0">
                <a:pos x="77" y="67"/>
              </a:cxn>
              <a:cxn ang="0">
                <a:pos x="77" y="72"/>
              </a:cxn>
              <a:cxn ang="0">
                <a:pos x="0" y="72"/>
              </a:cxn>
              <a:cxn ang="0">
                <a:pos x="0" y="67"/>
              </a:cxn>
              <a:cxn ang="0">
                <a:pos x="3" y="65"/>
              </a:cxn>
              <a:cxn ang="0">
                <a:pos x="74" y="65"/>
              </a:cxn>
              <a:cxn ang="0">
                <a:pos x="77" y="67"/>
              </a:cxn>
              <a:cxn ang="0">
                <a:pos x="20" y="26"/>
              </a:cxn>
              <a:cxn ang="0">
                <a:pos x="20" y="57"/>
              </a:cxn>
              <a:cxn ang="0">
                <a:pos x="25" y="57"/>
              </a:cxn>
              <a:cxn ang="0">
                <a:pos x="25" y="26"/>
              </a:cxn>
              <a:cxn ang="0">
                <a:pos x="36" y="26"/>
              </a:cxn>
              <a:cxn ang="0">
                <a:pos x="36" y="57"/>
              </a:cxn>
              <a:cxn ang="0">
                <a:pos x="41" y="57"/>
              </a:cxn>
              <a:cxn ang="0">
                <a:pos x="41" y="26"/>
              </a:cxn>
              <a:cxn ang="0">
                <a:pos x="51" y="26"/>
              </a:cxn>
              <a:cxn ang="0">
                <a:pos x="51" y="57"/>
              </a:cxn>
              <a:cxn ang="0">
                <a:pos x="56" y="57"/>
              </a:cxn>
              <a:cxn ang="0">
                <a:pos x="56" y="26"/>
              </a:cxn>
              <a:cxn ang="0">
                <a:pos x="67" y="26"/>
              </a:cxn>
              <a:cxn ang="0">
                <a:pos x="67" y="57"/>
              </a:cxn>
              <a:cxn ang="0">
                <a:pos x="69" y="57"/>
              </a:cxn>
              <a:cxn ang="0">
                <a:pos x="72" y="59"/>
              </a:cxn>
              <a:cxn ang="0">
                <a:pos x="72" y="62"/>
              </a:cxn>
              <a:cxn ang="0">
                <a:pos x="5" y="62"/>
              </a:cxn>
              <a:cxn ang="0">
                <a:pos x="5" y="59"/>
              </a:cxn>
              <a:cxn ang="0">
                <a:pos x="8" y="57"/>
              </a:cxn>
              <a:cxn ang="0">
                <a:pos x="10" y="57"/>
              </a:cxn>
              <a:cxn ang="0">
                <a:pos x="10" y="26"/>
              </a:cxn>
              <a:cxn ang="0">
                <a:pos x="20" y="26"/>
              </a:cxn>
            </a:cxnLst>
            <a:rect l="0" t="0" r="r" b="b"/>
            <a:pathLst>
              <a:path w="77" h="72">
                <a:moveTo>
                  <a:pt x="77" y="16"/>
                </a:moveTo>
                <a:cubicBezTo>
                  <a:pt x="77" y="21"/>
                  <a:pt x="77" y="21"/>
                  <a:pt x="77" y="21"/>
                </a:cubicBezTo>
                <a:cubicBezTo>
                  <a:pt x="72" y="21"/>
                  <a:pt x="72" y="21"/>
                  <a:pt x="72" y="21"/>
                </a:cubicBezTo>
                <a:cubicBezTo>
                  <a:pt x="72" y="22"/>
                  <a:pt x="70" y="23"/>
                  <a:pt x="69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6" y="23"/>
                  <a:pt x="5" y="22"/>
                  <a:pt x="5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38" y="0"/>
                  <a:pt x="38" y="0"/>
                  <a:pt x="38" y="0"/>
                </a:cubicBezTo>
                <a:lnTo>
                  <a:pt x="77" y="16"/>
                </a:lnTo>
                <a:close/>
                <a:moveTo>
                  <a:pt x="77" y="67"/>
                </a:moveTo>
                <a:cubicBezTo>
                  <a:pt x="77" y="72"/>
                  <a:pt x="77" y="72"/>
                  <a:pt x="77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6"/>
                  <a:pt x="1" y="65"/>
                  <a:pt x="3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6" y="65"/>
                  <a:pt x="77" y="66"/>
                  <a:pt x="77" y="67"/>
                </a:cubicBezTo>
                <a:close/>
                <a:moveTo>
                  <a:pt x="20" y="26"/>
                </a:moveTo>
                <a:cubicBezTo>
                  <a:pt x="20" y="57"/>
                  <a:pt x="20" y="57"/>
                  <a:pt x="20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26"/>
                  <a:pt x="25" y="26"/>
                  <a:pt x="25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57"/>
                  <a:pt x="36" y="57"/>
                  <a:pt x="36" y="5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26"/>
                  <a:pt x="41" y="26"/>
                  <a:pt x="4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1" y="57"/>
                  <a:pt x="51" y="57"/>
                  <a:pt x="51" y="57"/>
                </a:cubicBezTo>
                <a:cubicBezTo>
                  <a:pt x="56" y="57"/>
                  <a:pt x="56" y="57"/>
                  <a:pt x="56" y="57"/>
                </a:cubicBezTo>
                <a:cubicBezTo>
                  <a:pt x="56" y="26"/>
                  <a:pt x="56" y="26"/>
                  <a:pt x="56" y="26"/>
                </a:cubicBezTo>
                <a:cubicBezTo>
                  <a:pt x="67" y="26"/>
                  <a:pt x="67" y="26"/>
                  <a:pt x="67" y="26"/>
                </a:cubicBezTo>
                <a:cubicBezTo>
                  <a:pt x="67" y="57"/>
                  <a:pt x="67" y="57"/>
                  <a:pt x="67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0" y="57"/>
                  <a:pt x="72" y="58"/>
                  <a:pt x="72" y="59"/>
                </a:cubicBezTo>
                <a:cubicBezTo>
                  <a:pt x="72" y="62"/>
                  <a:pt x="72" y="62"/>
                  <a:pt x="72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59"/>
                  <a:pt x="5" y="59"/>
                  <a:pt x="5" y="59"/>
                </a:cubicBezTo>
                <a:cubicBezTo>
                  <a:pt x="5" y="58"/>
                  <a:pt x="6" y="57"/>
                  <a:pt x="8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10" y="26"/>
                  <a:pt x="10" y="26"/>
                  <a:pt x="10" y="26"/>
                </a:cubicBezTo>
                <a:lnTo>
                  <a:pt x="20" y="2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025105" y="1355148"/>
            <a:ext cx="921712" cy="3840467"/>
          </a:xfrm>
          <a:prstGeom prst="rect">
            <a:avLst/>
          </a:pr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025105" y="2891335"/>
            <a:ext cx="921712" cy="23042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40" name="Up Arrow Callout 39"/>
          <p:cNvSpPr/>
          <p:nvPr/>
        </p:nvSpPr>
        <p:spPr>
          <a:xfrm>
            <a:off x="2025105" y="3716259"/>
            <a:ext cx="921712" cy="1479356"/>
          </a:xfrm>
          <a:prstGeom prst="upArrowCallout">
            <a:avLst>
              <a:gd name="adj1" fmla="val 50000"/>
              <a:gd name="adj2" fmla="val 25000"/>
              <a:gd name="adj3" fmla="val 25000"/>
              <a:gd name="adj4" fmla="val 8442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2224673" y="3428969"/>
            <a:ext cx="522579" cy="28732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1867" dirty="0">
                <a:solidFill>
                  <a:schemeClr val="accent2">
                    <a:lumMod val="50000"/>
                  </a:schemeClr>
                </a:solidFill>
                <a:cs typeface="+mn-ea"/>
                <a:sym typeface="+mn-lt"/>
              </a:rPr>
              <a:t>35%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177245" y="1355148"/>
            <a:ext cx="921712" cy="3840467"/>
          </a:xfrm>
          <a:prstGeom prst="rect">
            <a:avLst/>
          </a:pr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177245" y="2430479"/>
            <a:ext cx="921712" cy="276513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45" name="Up Arrow Callout 44"/>
          <p:cNvSpPr/>
          <p:nvPr/>
        </p:nvSpPr>
        <p:spPr>
          <a:xfrm>
            <a:off x="3177245" y="3429001"/>
            <a:ext cx="921712" cy="1766615"/>
          </a:xfrm>
          <a:prstGeom prst="upArrowCallout">
            <a:avLst>
              <a:gd name="adj1" fmla="val 50000"/>
              <a:gd name="adj2" fmla="val 25000"/>
              <a:gd name="adj3" fmla="val 25000"/>
              <a:gd name="adj4" fmla="val 8695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46" name="Text Placeholder 3"/>
          <p:cNvSpPr txBox="1">
            <a:spLocks/>
          </p:cNvSpPr>
          <p:nvPr/>
        </p:nvSpPr>
        <p:spPr>
          <a:xfrm>
            <a:off x="3366394" y="3121732"/>
            <a:ext cx="543418" cy="28732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1867" dirty="0">
                <a:solidFill>
                  <a:schemeClr val="accent3">
                    <a:lumMod val="75000"/>
                  </a:schemeClr>
                </a:solidFill>
                <a:cs typeface="+mn-ea"/>
                <a:sym typeface="+mn-lt"/>
              </a:rPr>
              <a:t>45%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329385" y="1355148"/>
            <a:ext cx="921712" cy="3840467"/>
          </a:xfrm>
          <a:prstGeom prst="rect">
            <a:avLst/>
          </a:prstGeom>
          <a:solidFill>
            <a:schemeClr val="bg1">
              <a:lumMod val="9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329385" y="1892814"/>
            <a:ext cx="921712" cy="330280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55" name="Up Arrow Callout 54"/>
          <p:cNvSpPr/>
          <p:nvPr/>
        </p:nvSpPr>
        <p:spPr>
          <a:xfrm>
            <a:off x="4329385" y="2564120"/>
            <a:ext cx="921712" cy="2631496"/>
          </a:xfrm>
          <a:prstGeom prst="upArrowCallout">
            <a:avLst>
              <a:gd name="adj1" fmla="val 50000"/>
              <a:gd name="adj2" fmla="val 25000"/>
              <a:gd name="adj3" fmla="val 25000"/>
              <a:gd name="adj4" fmla="val 9124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56" name="Text Placeholder 3"/>
          <p:cNvSpPr txBox="1">
            <a:spLocks/>
          </p:cNvSpPr>
          <p:nvPr/>
        </p:nvSpPr>
        <p:spPr>
          <a:xfrm>
            <a:off x="4569830" y="2276829"/>
            <a:ext cx="440826" cy="287323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1867" dirty="0">
                <a:solidFill>
                  <a:schemeClr val="accent4">
                    <a:lumMod val="75000"/>
                  </a:schemeClr>
                </a:solidFill>
                <a:cs typeface="+mn-ea"/>
                <a:sym typeface="+mn-lt"/>
              </a:rPr>
              <a:t>15%</a:t>
            </a:r>
          </a:p>
        </p:txBody>
      </p:sp>
      <p:sp>
        <p:nvSpPr>
          <p:cNvPr id="62" name="Freeform 161"/>
          <p:cNvSpPr>
            <a:spLocks noEditPoints="1"/>
          </p:cNvSpPr>
          <p:nvPr/>
        </p:nvSpPr>
        <p:spPr bwMode="auto">
          <a:xfrm>
            <a:off x="2318746" y="4647377"/>
            <a:ext cx="334433" cy="289984"/>
          </a:xfrm>
          <a:custGeom>
            <a:avLst/>
            <a:gdLst/>
            <a:ahLst/>
            <a:cxnLst>
              <a:cxn ang="0">
                <a:pos x="73" y="19"/>
              </a:cxn>
              <a:cxn ang="0">
                <a:pos x="73" y="53"/>
              </a:cxn>
              <a:cxn ang="0">
                <a:pos x="64" y="63"/>
              </a:cxn>
              <a:cxn ang="0">
                <a:pos x="10" y="63"/>
              </a:cxn>
              <a:cxn ang="0">
                <a:pos x="0" y="53"/>
              </a:cxn>
              <a:cxn ang="0">
                <a:pos x="0" y="19"/>
              </a:cxn>
              <a:cxn ang="0">
                <a:pos x="10" y="9"/>
              </a:cxn>
              <a:cxn ang="0">
                <a:pos x="19" y="9"/>
              </a:cxn>
              <a:cxn ang="0">
                <a:pos x="21" y="4"/>
              </a:cxn>
              <a:cxn ang="0">
                <a:pos x="27" y="0"/>
              </a:cxn>
              <a:cxn ang="0">
                <a:pos x="47" y="0"/>
              </a:cxn>
              <a:cxn ang="0">
                <a:pos x="53" y="4"/>
              </a:cxn>
              <a:cxn ang="0">
                <a:pos x="55" y="9"/>
              </a:cxn>
              <a:cxn ang="0">
                <a:pos x="64" y="9"/>
              </a:cxn>
              <a:cxn ang="0">
                <a:pos x="73" y="19"/>
              </a:cxn>
              <a:cxn ang="0">
                <a:pos x="54" y="36"/>
              </a:cxn>
              <a:cxn ang="0">
                <a:pos x="37" y="19"/>
              </a:cxn>
              <a:cxn ang="0">
                <a:pos x="20" y="36"/>
              </a:cxn>
              <a:cxn ang="0">
                <a:pos x="37" y="53"/>
              </a:cxn>
              <a:cxn ang="0">
                <a:pos x="54" y="36"/>
              </a:cxn>
              <a:cxn ang="0">
                <a:pos x="48" y="36"/>
              </a:cxn>
              <a:cxn ang="0">
                <a:pos x="37" y="47"/>
              </a:cxn>
              <a:cxn ang="0">
                <a:pos x="26" y="36"/>
              </a:cxn>
              <a:cxn ang="0">
                <a:pos x="37" y="25"/>
              </a:cxn>
              <a:cxn ang="0">
                <a:pos x="48" y="36"/>
              </a:cxn>
            </a:cxnLst>
            <a:rect l="0" t="0" r="r" b="b"/>
            <a:pathLst>
              <a:path w="73" h="63">
                <a:moveTo>
                  <a:pt x="73" y="19"/>
                </a:moveTo>
                <a:cubicBezTo>
                  <a:pt x="73" y="53"/>
                  <a:pt x="73" y="53"/>
                  <a:pt x="73" y="53"/>
                </a:cubicBezTo>
                <a:cubicBezTo>
                  <a:pt x="73" y="58"/>
                  <a:pt x="69" y="63"/>
                  <a:pt x="64" y="63"/>
                </a:cubicBezTo>
                <a:cubicBezTo>
                  <a:pt x="10" y="63"/>
                  <a:pt x="10" y="63"/>
                  <a:pt x="10" y="63"/>
                </a:cubicBezTo>
                <a:cubicBezTo>
                  <a:pt x="5" y="63"/>
                  <a:pt x="0" y="58"/>
                  <a:pt x="0" y="53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4"/>
                  <a:pt x="5" y="9"/>
                  <a:pt x="10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21" y="4"/>
                  <a:pt x="21" y="4"/>
                  <a:pt x="21" y="4"/>
                </a:cubicBezTo>
                <a:cubicBezTo>
                  <a:pt x="22" y="2"/>
                  <a:pt x="25" y="0"/>
                  <a:pt x="27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9" y="0"/>
                  <a:pt x="52" y="2"/>
                  <a:pt x="53" y="4"/>
                </a:cubicBezTo>
                <a:cubicBezTo>
                  <a:pt x="55" y="9"/>
                  <a:pt x="55" y="9"/>
                  <a:pt x="55" y="9"/>
                </a:cubicBezTo>
                <a:cubicBezTo>
                  <a:pt x="64" y="9"/>
                  <a:pt x="64" y="9"/>
                  <a:pt x="64" y="9"/>
                </a:cubicBezTo>
                <a:cubicBezTo>
                  <a:pt x="69" y="9"/>
                  <a:pt x="73" y="14"/>
                  <a:pt x="73" y="19"/>
                </a:cubicBezTo>
                <a:close/>
                <a:moveTo>
                  <a:pt x="54" y="36"/>
                </a:moveTo>
                <a:cubicBezTo>
                  <a:pt x="54" y="27"/>
                  <a:pt x="46" y="19"/>
                  <a:pt x="37" y="19"/>
                </a:cubicBezTo>
                <a:cubicBezTo>
                  <a:pt x="28" y="19"/>
                  <a:pt x="20" y="27"/>
                  <a:pt x="20" y="36"/>
                </a:cubicBezTo>
                <a:cubicBezTo>
                  <a:pt x="20" y="46"/>
                  <a:pt x="28" y="53"/>
                  <a:pt x="37" y="53"/>
                </a:cubicBezTo>
                <a:cubicBezTo>
                  <a:pt x="46" y="53"/>
                  <a:pt x="54" y="46"/>
                  <a:pt x="54" y="36"/>
                </a:cubicBezTo>
                <a:close/>
                <a:moveTo>
                  <a:pt x="48" y="36"/>
                </a:moveTo>
                <a:cubicBezTo>
                  <a:pt x="48" y="42"/>
                  <a:pt x="43" y="47"/>
                  <a:pt x="37" y="47"/>
                </a:cubicBezTo>
                <a:cubicBezTo>
                  <a:pt x="31" y="47"/>
                  <a:pt x="26" y="42"/>
                  <a:pt x="26" y="36"/>
                </a:cubicBezTo>
                <a:cubicBezTo>
                  <a:pt x="26" y="30"/>
                  <a:pt x="31" y="25"/>
                  <a:pt x="37" y="25"/>
                </a:cubicBezTo>
                <a:cubicBezTo>
                  <a:pt x="43" y="25"/>
                  <a:pt x="48" y="30"/>
                  <a:pt x="48" y="3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5" name="Freeform 71"/>
          <p:cNvSpPr>
            <a:spLocks noEditPoints="1"/>
          </p:cNvSpPr>
          <p:nvPr/>
        </p:nvSpPr>
        <p:spPr bwMode="auto">
          <a:xfrm>
            <a:off x="3462707" y="4628023"/>
            <a:ext cx="350791" cy="328693"/>
          </a:xfrm>
          <a:custGeom>
            <a:avLst/>
            <a:gdLst/>
            <a:ahLst/>
            <a:cxnLst>
              <a:cxn ang="0">
                <a:pos x="65" y="22"/>
              </a:cxn>
              <a:cxn ang="0">
                <a:pos x="26" y="45"/>
              </a:cxn>
              <a:cxn ang="0">
                <a:pos x="0" y="26"/>
              </a:cxn>
              <a:cxn ang="0">
                <a:pos x="39" y="0"/>
              </a:cxn>
              <a:cxn ang="0">
                <a:pos x="65" y="22"/>
              </a:cxn>
              <a:cxn ang="0">
                <a:pos x="65" y="69"/>
              </a:cxn>
              <a:cxn ang="0">
                <a:pos x="39" y="91"/>
              </a:cxn>
              <a:cxn ang="0">
                <a:pos x="0" y="67"/>
              </a:cxn>
              <a:cxn ang="0">
                <a:pos x="26" y="45"/>
              </a:cxn>
              <a:cxn ang="0">
                <a:pos x="65" y="69"/>
              </a:cxn>
              <a:cxn ang="0">
                <a:pos x="101" y="97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65" y="119"/>
              </a:cxn>
              <a:cxn ang="0">
                <a:pos x="26" y="97"/>
              </a:cxn>
              <a:cxn ang="0">
                <a:pos x="26" y="89"/>
              </a:cxn>
              <a:cxn ang="0">
                <a:pos x="39" y="95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65" y="74"/>
              </a:cxn>
              <a:cxn ang="0">
                <a:pos x="91" y="95"/>
              </a:cxn>
              <a:cxn ang="0">
                <a:pos x="101" y="89"/>
              </a:cxn>
              <a:cxn ang="0">
                <a:pos x="101" y="97"/>
              </a:cxn>
              <a:cxn ang="0">
                <a:pos x="127" y="26"/>
              </a:cxn>
              <a:cxn ang="0">
                <a:pos x="101" y="45"/>
              </a:cxn>
              <a:cxn ang="0">
                <a:pos x="65" y="22"/>
              </a:cxn>
              <a:cxn ang="0">
                <a:pos x="91" y="0"/>
              </a:cxn>
              <a:cxn ang="0">
                <a:pos x="127" y="26"/>
              </a:cxn>
              <a:cxn ang="0">
                <a:pos x="127" y="67"/>
              </a:cxn>
              <a:cxn ang="0">
                <a:pos x="91" y="91"/>
              </a:cxn>
              <a:cxn ang="0">
                <a:pos x="65" y="69"/>
              </a:cxn>
              <a:cxn ang="0">
                <a:pos x="101" y="45"/>
              </a:cxn>
              <a:cxn ang="0">
                <a:pos x="127" y="67"/>
              </a:cxn>
            </a:cxnLst>
            <a:rect l="0" t="0" r="r" b="b"/>
            <a:pathLst>
              <a:path w="127" h="119">
                <a:moveTo>
                  <a:pt x="65" y="22"/>
                </a:moveTo>
                <a:lnTo>
                  <a:pt x="26" y="45"/>
                </a:lnTo>
                <a:lnTo>
                  <a:pt x="0" y="26"/>
                </a:lnTo>
                <a:lnTo>
                  <a:pt x="39" y="0"/>
                </a:lnTo>
                <a:lnTo>
                  <a:pt x="65" y="22"/>
                </a:lnTo>
                <a:close/>
                <a:moveTo>
                  <a:pt x="65" y="69"/>
                </a:moveTo>
                <a:lnTo>
                  <a:pt x="39" y="91"/>
                </a:lnTo>
                <a:lnTo>
                  <a:pt x="0" y="67"/>
                </a:lnTo>
                <a:lnTo>
                  <a:pt x="26" y="45"/>
                </a:lnTo>
                <a:lnTo>
                  <a:pt x="65" y="69"/>
                </a:lnTo>
                <a:close/>
                <a:moveTo>
                  <a:pt x="101" y="97"/>
                </a:move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65" y="119"/>
                </a:lnTo>
                <a:lnTo>
                  <a:pt x="26" y="97"/>
                </a:lnTo>
                <a:lnTo>
                  <a:pt x="26" y="89"/>
                </a:lnTo>
                <a:lnTo>
                  <a:pt x="39" y="95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91" y="95"/>
                </a:lnTo>
                <a:lnTo>
                  <a:pt x="101" y="89"/>
                </a:lnTo>
                <a:lnTo>
                  <a:pt x="101" y="97"/>
                </a:lnTo>
                <a:close/>
                <a:moveTo>
                  <a:pt x="127" y="26"/>
                </a:moveTo>
                <a:lnTo>
                  <a:pt x="101" y="45"/>
                </a:lnTo>
                <a:lnTo>
                  <a:pt x="65" y="22"/>
                </a:lnTo>
                <a:lnTo>
                  <a:pt x="91" y="0"/>
                </a:lnTo>
                <a:lnTo>
                  <a:pt x="127" y="26"/>
                </a:lnTo>
                <a:close/>
                <a:moveTo>
                  <a:pt x="127" y="67"/>
                </a:moveTo>
                <a:lnTo>
                  <a:pt x="91" y="91"/>
                </a:lnTo>
                <a:lnTo>
                  <a:pt x="65" y="69"/>
                </a:lnTo>
                <a:lnTo>
                  <a:pt x="101" y="45"/>
                </a:lnTo>
                <a:lnTo>
                  <a:pt x="127" y="6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72" name="Freeform 161"/>
          <p:cNvSpPr>
            <a:spLocks noEditPoints="1"/>
          </p:cNvSpPr>
          <p:nvPr/>
        </p:nvSpPr>
        <p:spPr bwMode="auto">
          <a:xfrm>
            <a:off x="4606515" y="4594749"/>
            <a:ext cx="367455" cy="395244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aphicFrame>
        <p:nvGraphicFramePr>
          <p:cNvPr id="75" name="Chart 74"/>
          <p:cNvGraphicFramePr/>
          <p:nvPr/>
        </p:nvGraphicFramePr>
        <p:xfrm>
          <a:off x="5865572" y="1303564"/>
          <a:ext cx="5453464" cy="2709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2" name="Freeform 45"/>
          <p:cNvSpPr>
            <a:spLocks noEditPoints="1"/>
          </p:cNvSpPr>
          <p:nvPr/>
        </p:nvSpPr>
        <p:spPr bwMode="auto">
          <a:xfrm>
            <a:off x="5865572" y="4012897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83" name="Freeform 45"/>
          <p:cNvSpPr>
            <a:spLocks noEditPoints="1"/>
          </p:cNvSpPr>
          <p:nvPr/>
        </p:nvSpPr>
        <p:spPr bwMode="auto">
          <a:xfrm>
            <a:off x="5869827" y="455056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84" name="Freeform 45"/>
          <p:cNvSpPr>
            <a:spLocks noEditPoints="1"/>
          </p:cNvSpPr>
          <p:nvPr/>
        </p:nvSpPr>
        <p:spPr bwMode="auto">
          <a:xfrm>
            <a:off x="5869827" y="5041996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86" name="Freeform 45"/>
          <p:cNvSpPr>
            <a:spLocks noEditPoints="1"/>
          </p:cNvSpPr>
          <p:nvPr/>
        </p:nvSpPr>
        <p:spPr bwMode="auto">
          <a:xfrm>
            <a:off x="5869827" y="562589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87" name="Rectangle 86"/>
          <p:cNvSpPr/>
          <p:nvPr/>
        </p:nvSpPr>
        <p:spPr>
          <a:xfrm rot="18553433">
            <a:off x="421179" y="5775923"/>
            <a:ext cx="1346522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867" b="1" dirty="0">
                <a:solidFill>
                  <a:schemeClr val="accent1"/>
                </a:solidFill>
                <a:cs typeface="+mn-ea"/>
                <a:sym typeface="+mn-lt"/>
              </a:rPr>
              <a:t>点击输入标题</a:t>
            </a:r>
            <a:endParaRPr lang="en-US" sz="1867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8" name="Rectangle 87"/>
          <p:cNvSpPr/>
          <p:nvPr/>
        </p:nvSpPr>
        <p:spPr>
          <a:xfrm rot="18553433">
            <a:off x="1526059" y="5775923"/>
            <a:ext cx="1346522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867" b="1" dirty="0">
                <a:solidFill>
                  <a:schemeClr val="accent2"/>
                </a:solidFill>
                <a:cs typeface="+mn-ea"/>
                <a:sym typeface="+mn-lt"/>
              </a:rPr>
              <a:t>点击输入标题</a:t>
            </a:r>
            <a:endParaRPr lang="en-US" sz="1867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89" name="Rectangle 88"/>
          <p:cNvSpPr/>
          <p:nvPr/>
        </p:nvSpPr>
        <p:spPr>
          <a:xfrm rot="18553433">
            <a:off x="2679539" y="5775923"/>
            <a:ext cx="1346522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867" b="1" dirty="0">
                <a:solidFill>
                  <a:schemeClr val="accent3"/>
                </a:solidFill>
                <a:cs typeface="+mn-ea"/>
                <a:sym typeface="+mn-lt"/>
              </a:rPr>
              <a:t>点击输入标题</a:t>
            </a:r>
            <a:endParaRPr lang="en-US" sz="1867" b="1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90" name="Rectangle 89"/>
          <p:cNvSpPr/>
          <p:nvPr/>
        </p:nvSpPr>
        <p:spPr>
          <a:xfrm rot="18553433">
            <a:off x="3879554" y="5775923"/>
            <a:ext cx="1346522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867" b="1" dirty="0">
                <a:solidFill>
                  <a:schemeClr val="accent4"/>
                </a:solidFill>
                <a:cs typeface="+mn-ea"/>
                <a:sym typeface="+mn-lt"/>
              </a:rPr>
              <a:t>点击输入标题</a:t>
            </a:r>
            <a:endParaRPr lang="en-US" sz="1867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20E304EE-91DB-4F83-91ED-EB96BB03FD29}"/>
              </a:ext>
            </a:extLst>
          </p:cNvPr>
          <p:cNvGrpSpPr/>
          <p:nvPr/>
        </p:nvGrpSpPr>
        <p:grpSpPr>
          <a:xfrm>
            <a:off x="6716248" y="4185280"/>
            <a:ext cx="1934629" cy="1093928"/>
            <a:chOff x="468937" y="2419540"/>
            <a:chExt cx="1934629" cy="1093928"/>
          </a:xfrm>
        </p:grpSpPr>
        <p:sp>
          <p:nvSpPr>
            <p:cNvPr id="48" name="TextBox 18">
              <a:extLst>
                <a:ext uri="{FF2B5EF4-FFF2-40B4-BE49-F238E27FC236}">
                  <a16:creationId xmlns:a16="http://schemas.microsoft.com/office/drawing/2014/main" id="{E7FBE864-ACA5-4B76-B3AB-57C0F05E0F1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8C39033D-1766-4728-AAB8-53B76536B57C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361220D0-EC42-4B22-B58C-C3027836061A}"/>
              </a:ext>
            </a:extLst>
          </p:cNvPr>
          <p:cNvGrpSpPr/>
          <p:nvPr/>
        </p:nvGrpSpPr>
        <p:grpSpPr>
          <a:xfrm>
            <a:off x="8830798" y="4185280"/>
            <a:ext cx="1934629" cy="1093928"/>
            <a:chOff x="468937" y="2419540"/>
            <a:chExt cx="1934629" cy="1093928"/>
          </a:xfrm>
        </p:grpSpPr>
        <p:sp>
          <p:nvSpPr>
            <p:cNvPr id="51" name="TextBox 18">
              <a:extLst>
                <a:ext uri="{FF2B5EF4-FFF2-40B4-BE49-F238E27FC236}">
                  <a16:creationId xmlns:a16="http://schemas.microsoft.com/office/drawing/2014/main" id="{9E82BEE1-7D05-445B-9720-4CA2122529F0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EAC91E6-0242-4584-8106-B4006B626926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4924C76-E0D6-4E9C-9D0C-AAE69B7C60E4}"/>
              </a:ext>
            </a:extLst>
          </p:cNvPr>
          <p:cNvGrpSpPr/>
          <p:nvPr/>
        </p:nvGrpSpPr>
        <p:grpSpPr>
          <a:xfrm>
            <a:off x="6716248" y="5271130"/>
            <a:ext cx="1934629" cy="1093928"/>
            <a:chOff x="468937" y="2419540"/>
            <a:chExt cx="1934629" cy="1093928"/>
          </a:xfrm>
        </p:grpSpPr>
        <p:sp>
          <p:nvSpPr>
            <p:cNvPr id="58" name="TextBox 18">
              <a:extLst>
                <a:ext uri="{FF2B5EF4-FFF2-40B4-BE49-F238E27FC236}">
                  <a16:creationId xmlns:a16="http://schemas.microsoft.com/office/drawing/2014/main" id="{A546F67B-0C74-49BA-91C6-955695D7E93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023121BA-625F-4811-BBAB-10BFB4D71E97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17F01F2C-429E-45DF-843A-0421BC0CD290}"/>
              </a:ext>
            </a:extLst>
          </p:cNvPr>
          <p:cNvGrpSpPr/>
          <p:nvPr/>
        </p:nvGrpSpPr>
        <p:grpSpPr>
          <a:xfrm>
            <a:off x="8830798" y="5271130"/>
            <a:ext cx="1934629" cy="1093928"/>
            <a:chOff x="468937" y="2419540"/>
            <a:chExt cx="1934629" cy="1093928"/>
          </a:xfrm>
        </p:grpSpPr>
        <p:sp>
          <p:nvSpPr>
            <p:cNvPr id="61" name="TextBox 18">
              <a:extLst>
                <a:ext uri="{FF2B5EF4-FFF2-40B4-BE49-F238E27FC236}">
                  <a16:creationId xmlns:a16="http://schemas.microsoft.com/office/drawing/2014/main" id="{C0867708-D05B-4E68-9AA0-1D26C8BFEA20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8E6DAD09-3D01-435D-B467-6DADD2211E34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1905A12-9971-49FE-A084-9B091EAF1927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66" name="TextBox 18">
              <a:extLst>
                <a:ext uri="{FF2B5EF4-FFF2-40B4-BE49-F238E27FC236}">
                  <a16:creationId xmlns:a16="http://schemas.microsoft.com/office/drawing/2014/main" id="{79053BB7-AD8F-4727-9FFE-30FE5FE2AE36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FB3CCA7F-4F6F-43BF-87B1-563141190849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94FF35AD-142F-4039-A685-4DFCE6FCC95A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4D8AF5CC-CA4C-4D17-9AD0-F559F553B7FF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A76B133-7BBD-46A5-961E-87696E682DA6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30A5E67E-5F9C-4993-92C8-BB7F002824B3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9459DBE8-97D2-4D66-9E63-F7E3D5EE3690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D7DBB2BA-2582-427B-B6C4-C550102A8344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EA7EC01-8C0A-4B6F-9B10-13967F3057B5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617EC0DD-6177-4EE6-AA65-3D406C69275D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08C12064-54C8-4C4F-90C1-7AD9111FE5B3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414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00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500"/>
                            </p:stCondLst>
                            <p:childTnLst>
                              <p:par>
                                <p:cTn id="101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000"/>
                            </p:stCondLst>
                            <p:childTnLst>
                              <p:par>
                                <p:cTn id="10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500"/>
                            </p:stCondLst>
                            <p:childTnLst>
                              <p:par>
                                <p:cTn id="111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9000"/>
                            </p:stCondLst>
                            <p:childTnLst>
                              <p:par>
                                <p:cTn id="1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500"/>
                            </p:stCondLst>
                            <p:childTnLst>
                              <p:par>
                                <p:cTn id="1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5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 animBg="1"/>
      <p:bldP spid="34" grpId="0" animBg="1"/>
      <p:bldP spid="36" grpId="0"/>
      <p:bldP spid="37" grpId="0" animBg="1"/>
      <p:bldP spid="38" grpId="0" animBg="1"/>
      <p:bldP spid="39" grpId="0" animBg="1"/>
      <p:bldP spid="40" grpId="0" animBg="1"/>
      <p:bldP spid="41" grpId="0"/>
      <p:bldP spid="43" grpId="0" animBg="1"/>
      <p:bldP spid="44" grpId="0" animBg="1"/>
      <p:bldP spid="45" grpId="0" animBg="1"/>
      <p:bldP spid="46" grpId="0"/>
      <p:bldP spid="52" grpId="0" animBg="1"/>
      <p:bldP spid="53" grpId="0" animBg="1"/>
      <p:bldP spid="55" grpId="0" animBg="1"/>
      <p:bldP spid="56" grpId="0"/>
      <p:bldP spid="62" grpId="0" animBg="1"/>
      <p:bldP spid="65" grpId="0" animBg="1"/>
      <p:bldP spid="72" grpId="0" animBg="1"/>
      <p:bldGraphic spid="75" grpId="0">
        <p:bldAsOne/>
      </p:bldGraphic>
      <p:bldP spid="82" grpId="0" animBg="1"/>
      <p:bldP spid="83" grpId="0" animBg="1"/>
      <p:bldP spid="84" grpId="0" animBg="1"/>
      <p:bldP spid="86" grpId="0" animBg="1"/>
      <p:bldP spid="87" grpId="0"/>
      <p:bldP spid="88" grpId="0"/>
      <p:bldP spid="89" grpId="0"/>
      <p:bldP spid="9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ular Callout 228"/>
          <p:cNvSpPr/>
          <p:nvPr/>
        </p:nvSpPr>
        <p:spPr>
          <a:xfrm>
            <a:off x="6942471" y="1533775"/>
            <a:ext cx="1640467" cy="1185312"/>
          </a:xfrm>
          <a:prstGeom prst="wedgeRectCallout">
            <a:avLst>
              <a:gd name="adj1" fmla="val -30714"/>
              <a:gd name="adj2" fmla="val 77460"/>
            </a:avLst>
          </a:prstGeom>
          <a:noFill/>
          <a:ln w="1905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dirty="0">
              <a:solidFill>
                <a:schemeClr val="accent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8" name="Rectangular Callout 227"/>
          <p:cNvSpPr/>
          <p:nvPr/>
        </p:nvSpPr>
        <p:spPr>
          <a:xfrm rot="10800000">
            <a:off x="3569501" y="4884144"/>
            <a:ext cx="1640467" cy="1185312"/>
          </a:xfrm>
          <a:prstGeom prst="wedgeRectCallout">
            <a:avLst>
              <a:gd name="adj1" fmla="val -30714"/>
              <a:gd name="adj2" fmla="val 77460"/>
            </a:avLst>
          </a:prstGeom>
          <a:noFill/>
          <a:ln w="190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dirty="0">
              <a:solidFill>
                <a:schemeClr val="accent1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32" name="Group 231"/>
          <p:cNvGrpSpPr/>
          <p:nvPr/>
        </p:nvGrpSpPr>
        <p:grpSpPr>
          <a:xfrm>
            <a:off x="1580207" y="3122457"/>
            <a:ext cx="2310560" cy="917571"/>
            <a:chOff x="1185155" y="2341843"/>
            <a:chExt cx="1732920" cy="688178"/>
          </a:xfrm>
        </p:grpSpPr>
        <p:sp>
          <p:nvSpPr>
            <p:cNvPr id="2084" name="Freeform 36"/>
            <p:cNvSpPr>
              <a:spLocks/>
            </p:cNvSpPr>
            <p:nvPr/>
          </p:nvSpPr>
          <p:spPr bwMode="auto">
            <a:xfrm rot="5400000">
              <a:off x="2607246" y="2719191"/>
              <a:ext cx="311452" cy="310207"/>
            </a:xfrm>
            <a:custGeom>
              <a:avLst/>
              <a:gdLst/>
              <a:ahLst/>
              <a:cxnLst>
                <a:cxn ang="0">
                  <a:pos x="135" y="23"/>
                </a:cxn>
                <a:cxn ang="0">
                  <a:pos x="158" y="79"/>
                </a:cxn>
                <a:cxn ang="0">
                  <a:pos x="135" y="135"/>
                </a:cxn>
                <a:cxn ang="0">
                  <a:pos x="79" y="158"/>
                </a:cxn>
                <a:cxn ang="0">
                  <a:pos x="24" y="135"/>
                </a:cxn>
                <a:cxn ang="0">
                  <a:pos x="0" y="79"/>
                </a:cxn>
                <a:cxn ang="0">
                  <a:pos x="24" y="23"/>
                </a:cxn>
                <a:cxn ang="0">
                  <a:pos x="79" y="0"/>
                </a:cxn>
                <a:cxn ang="0">
                  <a:pos x="135" y="23"/>
                </a:cxn>
              </a:cxnLst>
              <a:rect l="0" t="0" r="r" b="b"/>
              <a:pathLst>
                <a:path w="158" h="158">
                  <a:moveTo>
                    <a:pt x="135" y="23"/>
                  </a:moveTo>
                  <a:cubicBezTo>
                    <a:pt x="150" y="39"/>
                    <a:pt x="158" y="57"/>
                    <a:pt x="158" y="79"/>
                  </a:cubicBezTo>
                  <a:cubicBezTo>
                    <a:pt x="158" y="100"/>
                    <a:pt x="150" y="119"/>
                    <a:pt x="135" y="135"/>
                  </a:cubicBezTo>
                  <a:cubicBezTo>
                    <a:pt x="120" y="150"/>
                    <a:pt x="101" y="158"/>
                    <a:pt x="79" y="158"/>
                  </a:cubicBezTo>
                  <a:cubicBezTo>
                    <a:pt x="58" y="158"/>
                    <a:pt x="39" y="150"/>
                    <a:pt x="24" y="135"/>
                  </a:cubicBezTo>
                  <a:cubicBezTo>
                    <a:pt x="8" y="119"/>
                    <a:pt x="0" y="100"/>
                    <a:pt x="0" y="79"/>
                  </a:cubicBezTo>
                  <a:cubicBezTo>
                    <a:pt x="0" y="57"/>
                    <a:pt x="8" y="39"/>
                    <a:pt x="24" y="23"/>
                  </a:cubicBezTo>
                  <a:cubicBezTo>
                    <a:pt x="39" y="8"/>
                    <a:pt x="58" y="0"/>
                    <a:pt x="79" y="0"/>
                  </a:cubicBezTo>
                  <a:cubicBezTo>
                    <a:pt x="101" y="0"/>
                    <a:pt x="120" y="8"/>
                    <a:pt x="135" y="23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72" name="Group 71"/>
            <p:cNvGrpSpPr/>
            <p:nvPr/>
          </p:nvGrpSpPr>
          <p:grpSpPr>
            <a:xfrm rot="5400000">
              <a:off x="2039780" y="2480127"/>
              <a:ext cx="444754" cy="247916"/>
              <a:chOff x="1795463" y="1947863"/>
              <a:chExt cx="566738" cy="315913"/>
            </a:xfrm>
          </p:grpSpPr>
          <p:sp>
            <p:nvSpPr>
              <p:cNvPr id="2085" name="Freeform 37"/>
              <p:cNvSpPr>
                <a:spLocks/>
              </p:cNvSpPr>
              <p:nvPr/>
            </p:nvSpPr>
            <p:spPr bwMode="auto">
              <a:xfrm>
                <a:off x="1795463" y="1947863"/>
                <a:ext cx="315913" cy="315913"/>
              </a:xfrm>
              <a:custGeom>
                <a:avLst/>
                <a:gdLst/>
                <a:ahLst/>
                <a:cxnLst>
                  <a:cxn ang="0">
                    <a:pos x="108" y="19"/>
                  </a:cxn>
                  <a:cxn ang="0">
                    <a:pos x="126" y="63"/>
                  </a:cxn>
                  <a:cxn ang="0">
                    <a:pos x="108" y="107"/>
                  </a:cxn>
                  <a:cxn ang="0">
                    <a:pos x="63" y="126"/>
                  </a:cxn>
                  <a:cxn ang="0">
                    <a:pos x="19" y="107"/>
                  </a:cxn>
                  <a:cxn ang="0">
                    <a:pos x="0" y="63"/>
                  </a:cxn>
                  <a:cxn ang="0">
                    <a:pos x="19" y="19"/>
                  </a:cxn>
                  <a:cxn ang="0">
                    <a:pos x="63" y="0"/>
                  </a:cxn>
                  <a:cxn ang="0">
                    <a:pos x="108" y="19"/>
                  </a:cxn>
                </a:cxnLst>
                <a:rect l="0" t="0" r="r" b="b"/>
                <a:pathLst>
                  <a:path w="126" h="126">
                    <a:moveTo>
                      <a:pt x="108" y="19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8" y="107"/>
                    </a:cubicBezTo>
                    <a:cubicBezTo>
                      <a:pt x="96" y="120"/>
                      <a:pt x="81" y="126"/>
                      <a:pt x="63" y="126"/>
                    </a:cubicBezTo>
                    <a:cubicBezTo>
                      <a:pt x="46" y="126"/>
                      <a:pt x="31" y="120"/>
                      <a:pt x="19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9" y="19"/>
                    </a:cubicBezTo>
                    <a:cubicBezTo>
                      <a:pt x="31" y="6"/>
                      <a:pt x="46" y="0"/>
                      <a:pt x="63" y="0"/>
                    </a:cubicBezTo>
                    <a:cubicBezTo>
                      <a:pt x="81" y="0"/>
                      <a:pt x="96" y="6"/>
                      <a:pt x="108" y="1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096" name="Rectangle 48"/>
              <p:cNvSpPr>
                <a:spLocks noChangeArrowheads="1"/>
              </p:cNvSpPr>
              <p:nvPr/>
            </p:nvSpPr>
            <p:spPr bwMode="auto">
              <a:xfrm>
                <a:off x="1941513" y="2078038"/>
                <a:ext cx="420688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 rot="5400000">
              <a:off x="2349364" y="2531828"/>
              <a:ext cx="325156" cy="264111"/>
              <a:chOff x="1947863" y="1619250"/>
              <a:chExt cx="414338" cy="336550"/>
            </a:xfrm>
          </p:grpSpPr>
          <p:sp>
            <p:nvSpPr>
              <p:cNvPr id="2086" name="Freeform 38"/>
              <p:cNvSpPr>
                <a:spLocks/>
              </p:cNvSpPr>
              <p:nvPr/>
            </p:nvSpPr>
            <p:spPr bwMode="auto">
              <a:xfrm>
                <a:off x="1947863" y="1619250"/>
                <a:ext cx="336550" cy="33655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115" y="20"/>
                  </a:cxn>
                  <a:cxn ang="0">
                    <a:pos x="134" y="67"/>
                  </a:cxn>
                  <a:cxn ang="0">
                    <a:pos x="115" y="114"/>
                  </a:cxn>
                  <a:cxn ang="0">
                    <a:pos x="67" y="134"/>
                  </a:cxn>
                  <a:cxn ang="0">
                    <a:pos x="20" y="114"/>
                  </a:cxn>
                  <a:cxn ang="0">
                    <a:pos x="0" y="67"/>
                  </a:cxn>
                  <a:cxn ang="0">
                    <a:pos x="20" y="20"/>
                  </a:cxn>
                  <a:cxn ang="0">
                    <a:pos x="67" y="0"/>
                  </a:cxn>
                </a:cxnLst>
                <a:rect l="0" t="0" r="r" b="b"/>
                <a:pathLst>
                  <a:path w="134" h="134">
                    <a:moveTo>
                      <a:pt x="67" y="0"/>
                    </a:moveTo>
                    <a:cubicBezTo>
                      <a:pt x="86" y="0"/>
                      <a:pt x="102" y="6"/>
                      <a:pt x="115" y="20"/>
                    </a:cubicBezTo>
                    <a:cubicBezTo>
                      <a:pt x="128" y="33"/>
                      <a:pt x="134" y="48"/>
                      <a:pt x="134" y="67"/>
                    </a:cubicBezTo>
                    <a:cubicBezTo>
                      <a:pt x="134" y="85"/>
                      <a:pt x="128" y="101"/>
                      <a:pt x="115" y="114"/>
                    </a:cubicBezTo>
                    <a:cubicBezTo>
                      <a:pt x="102" y="127"/>
                      <a:pt x="86" y="134"/>
                      <a:pt x="67" y="134"/>
                    </a:cubicBezTo>
                    <a:cubicBezTo>
                      <a:pt x="49" y="134"/>
                      <a:pt x="33" y="127"/>
                      <a:pt x="20" y="114"/>
                    </a:cubicBezTo>
                    <a:cubicBezTo>
                      <a:pt x="7" y="101"/>
                      <a:pt x="0" y="85"/>
                      <a:pt x="0" y="67"/>
                    </a:cubicBezTo>
                    <a:cubicBezTo>
                      <a:pt x="0" y="48"/>
                      <a:pt x="7" y="33"/>
                      <a:pt x="20" y="20"/>
                    </a:cubicBezTo>
                    <a:cubicBezTo>
                      <a:pt x="33" y="6"/>
                      <a:pt x="49" y="0"/>
                      <a:pt x="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097" name="Rectangle 49"/>
              <p:cNvSpPr>
                <a:spLocks noChangeArrowheads="1"/>
              </p:cNvSpPr>
              <p:nvPr/>
            </p:nvSpPr>
            <p:spPr bwMode="auto">
              <a:xfrm>
                <a:off x="2109788" y="1760538"/>
                <a:ext cx="252413" cy="53975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 rot="5400000">
              <a:off x="1768817" y="2472030"/>
              <a:ext cx="484620" cy="224246"/>
              <a:chOff x="1744663" y="2282825"/>
              <a:chExt cx="617538" cy="285750"/>
            </a:xfrm>
          </p:grpSpPr>
          <p:sp>
            <p:nvSpPr>
              <p:cNvPr id="2087" name="Freeform 39"/>
              <p:cNvSpPr>
                <a:spLocks/>
              </p:cNvSpPr>
              <p:nvPr/>
            </p:nvSpPr>
            <p:spPr bwMode="auto">
              <a:xfrm>
                <a:off x="1744663" y="2282825"/>
                <a:ext cx="287338" cy="285750"/>
              </a:xfrm>
              <a:custGeom>
                <a:avLst/>
                <a:gdLst/>
                <a:ahLst/>
                <a:cxnLst>
                  <a:cxn ang="0">
                    <a:pos x="0" y="57"/>
                  </a:cxn>
                  <a:cxn ang="0">
                    <a:pos x="17" y="17"/>
                  </a:cxn>
                  <a:cxn ang="0">
                    <a:pos x="57" y="0"/>
                  </a:cxn>
                  <a:cxn ang="0">
                    <a:pos x="98" y="17"/>
                  </a:cxn>
                  <a:cxn ang="0">
                    <a:pos x="114" y="57"/>
                  </a:cxn>
                  <a:cxn ang="0">
                    <a:pos x="98" y="97"/>
                  </a:cxn>
                  <a:cxn ang="0">
                    <a:pos x="57" y="114"/>
                  </a:cxn>
                  <a:cxn ang="0">
                    <a:pos x="17" y="97"/>
                  </a:cxn>
                  <a:cxn ang="0">
                    <a:pos x="0" y="57"/>
                  </a:cxn>
                </a:cxnLst>
                <a:rect l="0" t="0" r="r" b="b"/>
                <a:pathLst>
                  <a:path w="114" h="114">
                    <a:moveTo>
                      <a:pt x="0" y="57"/>
                    </a:moveTo>
                    <a:cubicBezTo>
                      <a:pt x="0" y="41"/>
                      <a:pt x="6" y="28"/>
                      <a:pt x="17" y="17"/>
                    </a:cubicBezTo>
                    <a:cubicBezTo>
                      <a:pt x="28" y="5"/>
                      <a:pt x="42" y="0"/>
                      <a:pt x="57" y="0"/>
                    </a:cubicBezTo>
                    <a:cubicBezTo>
                      <a:pt x="73" y="0"/>
                      <a:pt x="87" y="5"/>
                      <a:pt x="98" y="17"/>
                    </a:cubicBezTo>
                    <a:cubicBezTo>
                      <a:pt x="109" y="28"/>
                      <a:pt x="114" y="41"/>
                      <a:pt x="114" y="57"/>
                    </a:cubicBezTo>
                    <a:cubicBezTo>
                      <a:pt x="114" y="73"/>
                      <a:pt x="109" y="86"/>
                      <a:pt x="98" y="97"/>
                    </a:cubicBezTo>
                    <a:cubicBezTo>
                      <a:pt x="87" y="108"/>
                      <a:pt x="73" y="114"/>
                      <a:pt x="57" y="114"/>
                    </a:cubicBezTo>
                    <a:cubicBezTo>
                      <a:pt x="42" y="114"/>
                      <a:pt x="28" y="108"/>
                      <a:pt x="17" y="97"/>
                    </a:cubicBezTo>
                    <a:cubicBezTo>
                      <a:pt x="6" y="86"/>
                      <a:pt x="0" y="73"/>
                      <a:pt x="0" y="5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098" name="Rectangle 50"/>
              <p:cNvSpPr>
                <a:spLocks noChangeArrowheads="1"/>
              </p:cNvSpPr>
              <p:nvPr/>
            </p:nvSpPr>
            <p:spPr bwMode="auto">
              <a:xfrm>
                <a:off x="1881188" y="2403475"/>
                <a:ext cx="481013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5400000">
              <a:off x="1527752" y="2491339"/>
              <a:ext cx="469670" cy="200576"/>
              <a:chOff x="1763713" y="2614613"/>
              <a:chExt cx="598488" cy="255588"/>
            </a:xfrm>
          </p:grpSpPr>
          <p:sp>
            <p:nvSpPr>
              <p:cNvPr id="2093" name="Freeform 45"/>
              <p:cNvSpPr>
                <a:spLocks/>
              </p:cNvSpPr>
              <p:nvPr/>
            </p:nvSpPr>
            <p:spPr bwMode="auto">
              <a:xfrm>
                <a:off x="1763713" y="2614613"/>
                <a:ext cx="255588" cy="255588"/>
              </a:xfrm>
              <a:custGeom>
                <a:avLst/>
                <a:gdLst/>
                <a:ahLst/>
                <a:cxnLst>
                  <a:cxn ang="0">
                    <a:pos x="102" y="51"/>
                  </a:cxn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</a:cxnLst>
                <a:rect l="0" t="0" r="r" b="b"/>
                <a:pathLst>
                  <a:path w="102" h="102">
                    <a:moveTo>
                      <a:pt x="102" y="51"/>
                    </a:moveTo>
                    <a:cubicBezTo>
                      <a:pt x="102" y="65"/>
                      <a:pt x="97" y="77"/>
                      <a:pt x="87" y="87"/>
                    </a:cubicBez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5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5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099" name="Rectangle 51"/>
              <p:cNvSpPr>
                <a:spLocks noChangeArrowheads="1"/>
              </p:cNvSpPr>
              <p:nvPr/>
            </p:nvSpPr>
            <p:spPr bwMode="auto">
              <a:xfrm>
                <a:off x="1881188" y="2719388"/>
                <a:ext cx="481013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 rot="5400000">
              <a:off x="1303507" y="2543663"/>
              <a:ext cx="399905" cy="165693"/>
              <a:chOff x="1852613" y="2967038"/>
              <a:chExt cx="509588" cy="211138"/>
            </a:xfrm>
          </p:grpSpPr>
          <p:sp>
            <p:nvSpPr>
              <p:cNvPr id="2094" name="Freeform 46"/>
              <p:cNvSpPr>
                <a:spLocks/>
              </p:cNvSpPr>
              <p:nvPr/>
            </p:nvSpPr>
            <p:spPr bwMode="auto">
              <a:xfrm>
                <a:off x="1852613" y="2967038"/>
                <a:ext cx="211138" cy="211138"/>
              </a:xfrm>
              <a:custGeom>
                <a:avLst/>
                <a:gdLst/>
                <a:ahLst/>
                <a:cxnLst>
                  <a:cxn ang="0">
                    <a:pos x="72" y="12"/>
                  </a:cxn>
                  <a:cxn ang="0">
                    <a:pos x="84" y="42"/>
                  </a:cxn>
                  <a:cxn ang="0">
                    <a:pos x="72" y="72"/>
                  </a:cxn>
                  <a:cxn ang="0">
                    <a:pos x="42" y="84"/>
                  </a:cxn>
                  <a:cxn ang="0">
                    <a:pos x="12" y="72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2" y="12"/>
                  </a:cxn>
                </a:cxnLst>
                <a:rect l="0" t="0" r="r" b="b"/>
                <a:pathLst>
                  <a:path w="84" h="84">
                    <a:moveTo>
                      <a:pt x="72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2" y="72"/>
                    </a:cubicBezTo>
                    <a:cubicBezTo>
                      <a:pt x="64" y="80"/>
                      <a:pt x="54" y="84"/>
                      <a:pt x="42" y="84"/>
                    </a:cubicBezTo>
                    <a:cubicBezTo>
                      <a:pt x="31" y="84"/>
                      <a:pt x="21" y="80"/>
                      <a:pt x="12" y="72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1" y="4"/>
                      <a:pt x="31" y="0"/>
                      <a:pt x="42" y="0"/>
                    </a:cubicBezTo>
                    <a:cubicBezTo>
                      <a:pt x="54" y="0"/>
                      <a:pt x="64" y="4"/>
                      <a:pt x="72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0" name="Rectangle 52"/>
              <p:cNvSpPr>
                <a:spLocks noChangeArrowheads="1"/>
              </p:cNvSpPr>
              <p:nvPr/>
            </p:nvSpPr>
            <p:spPr bwMode="auto">
              <a:xfrm>
                <a:off x="1941513" y="3040063"/>
                <a:ext cx="420688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 rot="5400000">
              <a:off x="1123488" y="2626510"/>
              <a:ext cx="261620" cy="138285"/>
              <a:chOff x="2028826" y="3302000"/>
              <a:chExt cx="333375" cy="176213"/>
            </a:xfrm>
          </p:grpSpPr>
          <p:sp>
            <p:nvSpPr>
              <p:cNvPr id="2092" name="Freeform 44"/>
              <p:cNvSpPr>
                <a:spLocks/>
              </p:cNvSpPr>
              <p:nvPr/>
            </p:nvSpPr>
            <p:spPr bwMode="auto">
              <a:xfrm>
                <a:off x="2028826" y="3302000"/>
                <a:ext cx="176213" cy="176213"/>
              </a:xfrm>
              <a:custGeom>
                <a:avLst/>
                <a:gdLst/>
                <a:ahLst/>
                <a:cxnLst>
                  <a:cxn ang="0">
                    <a:pos x="70" y="35"/>
                  </a:cxn>
                  <a:cxn ang="0">
                    <a:pos x="60" y="60"/>
                  </a:cxn>
                  <a:cxn ang="0">
                    <a:pos x="35" y="70"/>
                  </a:cxn>
                  <a:cxn ang="0">
                    <a:pos x="10" y="60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  <a:cxn ang="0">
                    <a:pos x="60" y="10"/>
                  </a:cxn>
                  <a:cxn ang="0">
                    <a:pos x="70" y="35"/>
                  </a:cxn>
                </a:cxnLst>
                <a:rect l="0" t="0" r="r" b="b"/>
                <a:pathLst>
                  <a:path w="70" h="70">
                    <a:moveTo>
                      <a:pt x="70" y="35"/>
                    </a:moveTo>
                    <a:cubicBezTo>
                      <a:pt x="70" y="45"/>
                      <a:pt x="67" y="53"/>
                      <a:pt x="60" y="60"/>
                    </a:cubicBezTo>
                    <a:cubicBezTo>
                      <a:pt x="53" y="66"/>
                      <a:pt x="45" y="70"/>
                      <a:pt x="35" y="70"/>
                    </a:cubicBezTo>
                    <a:cubicBezTo>
                      <a:pt x="25" y="70"/>
                      <a:pt x="17" y="66"/>
                      <a:pt x="10" y="60"/>
                    </a:cubicBezTo>
                    <a:cubicBezTo>
                      <a:pt x="3" y="53"/>
                      <a:pt x="0" y="45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ubicBezTo>
                      <a:pt x="45" y="0"/>
                      <a:pt x="53" y="3"/>
                      <a:pt x="60" y="10"/>
                    </a:cubicBezTo>
                    <a:cubicBezTo>
                      <a:pt x="67" y="17"/>
                      <a:pt x="70" y="25"/>
                      <a:pt x="70" y="3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1" name="Rectangle 53"/>
              <p:cNvSpPr>
                <a:spLocks noChangeArrowheads="1"/>
              </p:cNvSpPr>
              <p:nvPr/>
            </p:nvSpPr>
            <p:spPr bwMode="auto">
              <a:xfrm>
                <a:off x="2092326" y="3357563"/>
                <a:ext cx="269875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1" name="Group 230"/>
          <p:cNvGrpSpPr/>
          <p:nvPr/>
        </p:nvGrpSpPr>
        <p:grpSpPr>
          <a:xfrm>
            <a:off x="1135037" y="3624759"/>
            <a:ext cx="2305576" cy="884068"/>
            <a:chOff x="851278" y="2718569"/>
            <a:chExt cx="1729182" cy="663051"/>
          </a:xfrm>
        </p:grpSpPr>
        <p:sp>
          <p:nvSpPr>
            <p:cNvPr id="2095" name="Freeform 47"/>
            <p:cNvSpPr>
              <a:spLocks/>
            </p:cNvSpPr>
            <p:nvPr/>
          </p:nvSpPr>
          <p:spPr bwMode="auto">
            <a:xfrm rot="5400000">
              <a:off x="850656" y="2719191"/>
              <a:ext cx="311452" cy="310207"/>
            </a:xfrm>
            <a:custGeom>
              <a:avLst/>
              <a:gdLst/>
              <a:ahLst/>
              <a:cxnLst>
                <a:cxn ang="0">
                  <a:pos x="0" y="79"/>
                </a:cxn>
                <a:cxn ang="0">
                  <a:pos x="24" y="23"/>
                </a:cxn>
                <a:cxn ang="0">
                  <a:pos x="79" y="0"/>
                </a:cxn>
                <a:cxn ang="0">
                  <a:pos x="135" y="23"/>
                </a:cxn>
                <a:cxn ang="0">
                  <a:pos x="158" y="79"/>
                </a:cxn>
                <a:cxn ang="0">
                  <a:pos x="135" y="135"/>
                </a:cxn>
                <a:cxn ang="0">
                  <a:pos x="79" y="158"/>
                </a:cxn>
                <a:cxn ang="0">
                  <a:pos x="24" y="135"/>
                </a:cxn>
                <a:cxn ang="0">
                  <a:pos x="0" y="79"/>
                </a:cxn>
              </a:cxnLst>
              <a:rect l="0" t="0" r="r" b="b"/>
              <a:pathLst>
                <a:path w="158" h="158">
                  <a:moveTo>
                    <a:pt x="0" y="79"/>
                  </a:moveTo>
                  <a:cubicBezTo>
                    <a:pt x="0" y="57"/>
                    <a:pt x="8" y="39"/>
                    <a:pt x="24" y="23"/>
                  </a:cubicBezTo>
                  <a:cubicBezTo>
                    <a:pt x="39" y="8"/>
                    <a:pt x="58" y="0"/>
                    <a:pt x="79" y="0"/>
                  </a:cubicBezTo>
                  <a:cubicBezTo>
                    <a:pt x="101" y="0"/>
                    <a:pt x="120" y="8"/>
                    <a:pt x="135" y="23"/>
                  </a:cubicBezTo>
                  <a:cubicBezTo>
                    <a:pt x="150" y="39"/>
                    <a:pt x="158" y="57"/>
                    <a:pt x="158" y="79"/>
                  </a:cubicBezTo>
                  <a:cubicBezTo>
                    <a:pt x="158" y="100"/>
                    <a:pt x="150" y="119"/>
                    <a:pt x="135" y="135"/>
                  </a:cubicBezTo>
                  <a:cubicBezTo>
                    <a:pt x="120" y="150"/>
                    <a:pt x="101" y="158"/>
                    <a:pt x="79" y="158"/>
                  </a:cubicBezTo>
                  <a:cubicBezTo>
                    <a:pt x="58" y="158"/>
                    <a:pt x="39" y="150"/>
                    <a:pt x="24" y="135"/>
                  </a:cubicBezTo>
                  <a:cubicBezTo>
                    <a:pt x="8" y="119"/>
                    <a:pt x="0" y="100"/>
                    <a:pt x="0" y="7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63" name="Group 62"/>
            <p:cNvGrpSpPr/>
            <p:nvPr/>
          </p:nvGrpSpPr>
          <p:grpSpPr>
            <a:xfrm rot="5400000">
              <a:off x="2063451" y="3015353"/>
              <a:ext cx="397412" cy="165693"/>
              <a:chOff x="2387601" y="2000250"/>
              <a:chExt cx="506412" cy="211138"/>
            </a:xfrm>
          </p:grpSpPr>
          <p:sp>
            <p:nvSpPr>
              <p:cNvPr id="2089" name="Freeform 41"/>
              <p:cNvSpPr>
                <a:spLocks/>
              </p:cNvSpPr>
              <p:nvPr/>
            </p:nvSpPr>
            <p:spPr bwMode="auto">
              <a:xfrm>
                <a:off x="2684463" y="2000250"/>
                <a:ext cx="209550" cy="211138"/>
              </a:xfrm>
              <a:custGeom>
                <a:avLst/>
                <a:gdLst/>
                <a:ahLst/>
                <a:cxnLst>
                  <a:cxn ang="0">
                    <a:pos x="71" y="12"/>
                  </a:cxn>
                  <a:cxn ang="0">
                    <a:pos x="84" y="42"/>
                  </a:cxn>
                  <a:cxn ang="0">
                    <a:pos x="71" y="71"/>
                  </a:cxn>
                  <a:cxn ang="0">
                    <a:pos x="42" y="84"/>
                  </a:cxn>
                  <a:cxn ang="0">
                    <a:pos x="12" y="71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1" y="12"/>
                  </a:cxn>
                </a:cxnLst>
                <a:rect l="0" t="0" r="r" b="b"/>
                <a:pathLst>
                  <a:path w="84" h="84">
                    <a:moveTo>
                      <a:pt x="71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1" y="71"/>
                    </a:cubicBezTo>
                    <a:cubicBezTo>
                      <a:pt x="63" y="80"/>
                      <a:pt x="53" y="84"/>
                      <a:pt x="42" y="84"/>
                    </a:cubicBezTo>
                    <a:cubicBezTo>
                      <a:pt x="30" y="84"/>
                      <a:pt x="20" y="80"/>
                      <a:pt x="12" y="71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0" y="4"/>
                      <a:pt x="30" y="0"/>
                      <a:pt x="42" y="0"/>
                    </a:cubicBezTo>
                    <a:cubicBezTo>
                      <a:pt x="53" y="0"/>
                      <a:pt x="63" y="4"/>
                      <a:pt x="71" y="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2" name="Rectangle 54"/>
              <p:cNvSpPr>
                <a:spLocks noChangeArrowheads="1"/>
              </p:cNvSpPr>
              <p:nvPr/>
            </p:nvSpPr>
            <p:spPr bwMode="auto">
              <a:xfrm>
                <a:off x="2387601" y="2078038"/>
                <a:ext cx="422275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 rot="5400000">
              <a:off x="2381754" y="2961161"/>
              <a:ext cx="260374" cy="137039"/>
              <a:chOff x="2387601" y="1700213"/>
              <a:chExt cx="331788" cy="174625"/>
            </a:xfrm>
          </p:grpSpPr>
          <p:sp>
            <p:nvSpPr>
              <p:cNvPr id="2088" name="Freeform 40"/>
              <p:cNvSpPr>
                <a:spLocks/>
              </p:cNvSpPr>
              <p:nvPr/>
            </p:nvSpPr>
            <p:spPr bwMode="auto">
              <a:xfrm>
                <a:off x="2543176" y="1700213"/>
                <a:ext cx="176213" cy="174625"/>
              </a:xfrm>
              <a:custGeom>
                <a:avLst/>
                <a:gdLst/>
                <a:ahLst/>
                <a:cxnLst>
                  <a:cxn ang="0">
                    <a:pos x="35" y="0"/>
                  </a:cxn>
                  <a:cxn ang="0">
                    <a:pos x="59" y="10"/>
                  </a:cxn>
                  <a:cxn ang="0">
                    <a:pos x="70" y="35"/>
                  </a:cxn>
                  <a:cxn ang="0">
                    <a:pos x="59" y="59"/>
                  </a:cxn>
                  <a:cxn ang="0">
                    <a:pos x="35" y="70"/>
                  </a:cxn>
                  <a:cxn ang="0">
                    <a:pos x="10" y="59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</a:cxnLst>
                <a:rect l="0" t="0" r="r" b="b"/>
                <a:pathLst>
                  <a:path w="70" h="70">
                    <a:moveTo>
                      <a:pt x="35" y="0"/>
                    </a:moveTo>
                    <a:cubicBezTo>
                      <a:pt x="44" y="0"/>
                      <a:pt x="53" y="3"/>
                      <a:pt x="59" y="10"/>
                    </a:cubicBezTo>
                    <a:cubicBezTo>
                      <a:pt x="66" y="17"/>
                      <a:pt x="70" y="25"/>
                      <a:pt x="70" y="35"/>
                    </a:cubicBezTo>
                    <a:cubicBezTo>
                      <a:pt x="70" y="44"/>
                      <a:pt x="66" y="53"/>
                      <a:pt x="59" y="59"/>
                    </a:cubicBezTo>
                    <a:cubicBezTo>
                      <a:pt x="53" y="66"/>
                      <a:pt x="44" y="70"/>
                      <a:pt x="35" y="70"/>
                    </a:cubicBezTo>
                    <a:cubicBezTo>
                      <a:pt x="25" y="70"/>
                      <a:pt x="17" y="66"/>
                      <a:pt x="10" y="59"/>
                    </a:cubicBezTo>
                    <a:cubicBezTo>
                      <a:pt x="3" y="53"/>
                      <a:pt x="0" y="44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3" name="Rectangle 55"/>
              <p:cNvSpPr>
                <a:spLocks noChangeArrowheads="1"/>
              </p:cNvSpPr>
              <p:nvPr/>
            </p:nvSpPr>
            <p:spPr bwMode="auto">
              <a:xfrm>
                <a:off x="2387601" y="1760538"/>
                <a:ext cx="254000" cy="53975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 rot="5400000">
              <a:off x="1776292" y="3033417"/>
              <a:ext cx="468424" cy="200576"/>
              <a:chOff x="2387601" y="2298700"/>
              <a:chExt cx="596900" cy="255588"/>
            </a:xfrm>
          </p:grpSpPr>
          <p:sp>
            <p:nvSpPr>
              <p:cNvPr id="2082" name="Freeform 34"/>
              <p:cNvSpPr>
                <a:spLocks/>
              </p:cNvSpPr>
              <p:nvPr/>
            </p:nvSpPr>
            <p:spPr bwMode="auto">
              <a:xfrm>
                <a:off x="2728913" y="2298700"/>
                <a:ext cx="255588" cy="255588"/>
              </a:xfrm>
              <a:custGeom>
                <a:avLst/>
                <a:gdLst/>
                <a:ahLst/>
                <a:cxnLst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  <a:cxn ang="0">
                    <a:pos x="87" y="87"/>
                  </a:cxn>
                </a:cxnLst>
                <a:rect l="0" t="0" r="r" b="b"/>
                <a:pathLst>
                  <a:path w="102" h="102">
                    <a:moveTo>
                      <a:pt x="87" y="87"/>
                    </a:move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4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4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ubicBezTo>
                      <a:pt x="102" y="65"/>
                      <a:pt x="97" y="77"/>
                      <a:pt x="87" y="8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4" name="Rectangle 56"/>
              <p:cNvSpPr>
                <a:spLocks noChangeArrowheads="1"/>
              </p:cNvSpPr>
              <p:nvPr/>
            </p:nvSpPr>
            <p:spPr bwMode="auto">
              <a:xfrm>
                <a:off x="2387601" y="2403475"/>
                <a:ext cx="482600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 rot="5400000">
              <a:off x="1522147" y="3028434"/>
              <a:ext cx="482127" cy="224246"/>
              <a:chOff x="2387601" y="2598738"/>
              <a:chExt cx="614362" cy="285750"/>
            </a:xfrm>
          </p:grpSpPr>
          <p:sp>
            <p:nvSpPr>
              <p:cNvPr id="2083" name="Freeform 35"/>
              <p:cNvSpPr>
                <a:spLocks/>
              </p:cNvSpPr>
              <p:nvPr/>
            </p:nvSpPr>
            <p:spPr bwMode="auto">
              <a:xfrm>
                <a:off x="2716213" y="2598738"/>
                <a:ext cx="285750" cy="285750"/>
              </a:xfrm>
              <a:custGeom>
                <a:avLst/>
                <a:gdLst/>
                <a:ahLst/>
                <a:cxnLst>
                  <a:cxn ang="0">
                    <a:pos x="114" y="57"/>
                  </a:cxn>
                  <a:cxn ang="0">
                    <a:pos x="97" y="97"/>
                  </a:cxn>
                  <a:cxn ang="0">
                    <a:pos x="57" y="114"/>
                  </a:cxn>
                  <a:cxn ang="0">
                    <a:pos x="16" y="97"/>
                  </a:cxn>
                  <a:cxn ang="0">
                    <a:pos x="0" y="57"/>
                  </a:cxn>
                  <a:cxn ang="0">
                    <a:pos x="16" y="16"/>
                  </a:cxn>
                  <a:cxn ang="0">
                    <a:pos x="57" y="0"/>
                  </a:cxn>
                  <a:cxn ang="0">
                    <a:pos x="97" y="16"/>
                  </a:cxn>
                  <a:cxn ang="0">
                    <a:pos x="114" y="57"/>
                  </a:cxn>
                </a:cxnLst>
                <a:rect l="0" t="0" r="r" b="b"/>
                <a:pathLst>
                  <a:path w="114" h="114">
                    <a:moveTo>
                      <a:pt x="114" y="57"/>
                    </a:moveTo>
                    <a:cubicBezTo>
                      <a:pt x="114" y="72"/>
                      <a:pt x="108" y="86"/>
                      <a:pt x="97" y="97"/>
                    </a:cubicBezTo>
                    <a:cubicBezTo>
                      <a:pt x="86" y="108"/>
                      <a:pt x="72" y="114"/>
                      <a:pt x="57" y="114"/>
                    </a:cubicBezTo>
                    <a:cubicBezTo>
                      <a:pt x="41" y="114"/>
                      <a:pt x="27" y="108"/>
                      <a:pt x="16" y="97"/>
                    </a:cubicBezTo>
                    <a:cubicBezTo>
                      <a:pt x="5" y="86"/>
                      <a:pt x="0" y="72"/>
                      <a:pt x="0" y="57"/>
                    </a:cubicBezTo>
                    <a:cubicBezTo>
                      <a:pt x="0" y="41"/>
                      <a:pt x="5" y="28"/>
                      <a:pt x="16" y="16"/>
                    </a:cubicBezTo>
                    <a:cubicBezTo>
                      <a:pt x="27" y="5"/>
                      <a:pt x="41" y="0"/>
                      <a:pt x="57" y="0"/>
                    </a:cubicBezTo>
                    <a:cubicBezTo>
                      <a:pt x="72" y="0"/>
                      <a:pt x="86" y="5"/>
                      <a:pt x="97" y="16"/>
                    </a:cubicBezTo>
                    <a:cubicBezTo>
                      <a:pt x="108" y="28"/>
                      <a:pt x="114" y="41"/>
                      <a:pt x="114" y="5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5" name="Rectangle 57"/>
              <p:cNvSpPr>
                <a:spLocks noChangeArrowheads="1"/>
              </p:cNvSpPr>
              <p:nvPr/>
            </p:nvSpPr>
            <p:spPr bwMode="auto">
              <a:xfrm>
                <a:off x="2387601" y="2719388"/>
                <a:ext cx="482600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 rot="5400000">
              <a:off x="1281706" y="2997289"/>
              <a:ext cx="443508" cy="247916"/>
              <a:chOff x="2387601" y="2914650"/>
              <a:chExt cx="565150" cy="315913"/>
            </a:xfrm>
          </p:grpSpPr>
          <p:sp>
            <p:nvSpPr>
              <p:cNvPr id="2090" name="Freeform 42"/>
              <p:cNvSpPr>
                <a:spLocks/>
              </p:cNvSpPr>
              <p:nvPr/>
            </p:nvSpPr>
            <p:spPr bwMode="auto">
              <a:xfrm>
                <a:off x="2636838" y="2914650"/>
                <a:ext cx="315913" cy="315913"/>
              </a:xfrm>
              <a:custGeom>
                <a:avLst/>
                <a:gdLst/>
                <a:ahLst/>
                <a:cxnLst>
                  <a:cxn ang="0">
                    <a:pos x="107" y="18"/>
                  </a:cxn>
                  <a:cxn ang="0">
                    <a:pos x="126" y="63"/>
                  </a:cxn>
                  <a:cxn ang="0">
                    <a:pos x="107" y="107"/>
                  </a:cxn>
                  <a:cxn ang="0">
                    <a:pos x="63" y="126"/>
                  </a:cxn>
                  <a:cxn ang="0">
                    <a:pos x="18" y="107"/>
                  </a:cxn>
                  <a:cxn ang="0">
                    <a:pos x="0" y="63"/>
                  </a:cxn>
                  <a:cxn ang="0">
                    <a:pos x="18" y="18"/>
                  </a:cxn>
                  <a:cxn ang="0">
                    <a:pos x="63" y="0"/>
                  </a:cxn>
                  <a:cxn ang="0">
                    <a:pos x="107" y="18"/>
                  </a:cxn>
                </a:cxnLst>
                <a:rect l="0" t="0" r="r" b="b"/>
                <a:pathLst>
                  <a:path w="126" h="126">
                    <a:moveTo>
                      <a:pt x="107" y="18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7" y="107"/>
                    </a:cubicBezTo>
                    <a:cubicBezTo>
                      <a:pt x="95" y="120"/>
                      <a:pt x="80" y="126"/>
                      <a:pt x="63" y="126"/>
                    </a:cubicBezTo>
                    <a:cubicBezTo>
                      <a:pt x="45" y="126"/>
                      <a:pt x="30" y="120"/>
                      <a:pt x="18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8" y="18"/>
                    </a:cubicBezTo>
                    <a:cubicBezTo>
                      <a:pt x="30" y="6"/>
                      <a:pt x="45" y="0"/>
                      <a:pt x="63" y="0"/>
                    </a:cubicBezTo>
                    <a:cubicBezTo>
                      <a:pt x="80" y="0"/>
                      <a:pt x="95" y="6"/>
                      <a:pt x="107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6" name="Rectangle 58"/>
              <p:cNvSpPr>
                <a:spLocks noChangeArrowheads="1"/>
              </p:cNvSpPr>
              <p:nvPr/>
            </p:nvSpPr>
            <p:spPr bwMode="auto">
              <a:xfrm>
                <a:off x="2387601" y="3040063"/>
                <a:ext cx="422275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 rot="5400000">
              <a:off x="1092965" y="2929392"/>
              <a:ext cx="322665" cy="262866"/>
              <a:chOff x="2387601" y="3222625"/>
              <a:chExt cx="411163" cy="334963"/>
            </a:xfrm>
          </p:grpSpPr>
          <p:sp>
            <p:nvSpPr>
              <p:cNvPr id="2091" name="Freeform 43"/>
              <p:cNvSpPr>
                <a:spLocks/>
              </p:cNvSpPr>
              <p:nvPr/>
            </p:nvSpPr>
            <p:spPr bwMode="auto">
              <a:xfrm>
                <a:off x="2463801" y="3222625"/>
                <a:ext cx="334963" cy="334963"/>
              </a:xfrm>
              <a:custGeom>
                <a:avLst/>
                <a:gdLst/>
                <a:ahLst/>
                <a:cxnLst>
                  <a:cxn ang="0">
                    <a:pos x="0" y="67"/>
                  </a:cxn>
                  <a:cxn ang="0">
                    <a:pos x="19" y="19"/>
                  </a:cxn>
                  <a:cxn ang="0">
                    <a:pos x="67" y="0"/>
                  </a:cxn>
                  <a:cxn ang="0">
                    <a:pos x="114" y="19"/>
                  </a:cxn>
                  <a:cxn ang="0">
                    <a:pos x="134" y="67"/>
                  </a:cxn>
                  <a:cxn ang="0">
                    <a:pos x="114" y="114"/>
                  </a:cxn>
                  <a:cxn ang="0">
                    <a:pos x="67" y="134"/>
                  </a:cxn>
                  <a:cxn ang="0">
                    <a:pos x="19" y="114"/>
                  </a:cxn>
                  <a:cxn ang="0">
                    <a:pos x="0" y="67"/>
                  </a:cxn>
                </a:cxnLst>
                <a:rect l="0" t="0" r="r" b="b"/>
                <a:pathLst>
                  <a:path w="134" h="134">
                    <a:moveTo>
                      <a:pt x="0" y="67"/>
                    </a:moveTo>
                    <a:cubicBezTo>
                      <a:pt x="0" y="48"/>
                      <a:pt x="6" y="33"/>
                      <a:pt x="19" y="19"/>
                    </a:cubicBezTo>
                    <a:cubicBezTo>
                      <a:pt x="32" y="6"/>
                      <a:pt x="48" y="0"/>
                      <a:pt x="67" y="0"/>
                    </a:cubicBezTo>
                    <a:cubicBezTo>
                      <a:pt x="85" y="0"/>
                      <a:pt x="101" y="6"/>
                      <a:pt x="114" y="19"/>
                    </a:cubicBezTo>
                    <a:cubicBezTo>
                      <a:pt x="127" y="33"/>
                      <a:pt x="134" y="48"/>
                      <a:pt x="134" y="67"/>
                    </a:cubicBezTo>
                    <a:cubicBezTo>
                      <a:pt x="134" y="85"/>
                      <a:pt x="127" y="101"/>
                      <a:pt x="114" y="114"/>
                    </a:cubicBezTo>
                    <a:cubicBezTo>
                      <a:pt x="101" y="127"/>
                      <a:pt x="85" y="134"/>
                      <a:pt x="67" y="134"/>
                    </a:cubicBezTo>
                    <a:cubicBezTo>
                      <a:pt x="48" y="134"/>
                      <a:pt x="32" y="127"/>
                      <a:pt x="19" y="114"/>
                    </a:cubicBezTo>
                    <a:cubicBezTo>
                      <a:pt x="6" y="101"/>
                      <a:pt x="0" y="85"/>
                      <a:pt x="0" y="6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2107" name="Rectangle 59"/>
              <p:cNvSpPr>
                <a:spLocks noChangeArrowheads="1"/>
              </p:cNvSpPr>
              <p:nvPr/>
            </p:nvSpPr>
            <p:spPr bwMode="auto">
              <a:xfrm>
                <a:off x="2387601" y="3357563"/>
                <a:ext cx="271463" cy="55563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3" name="Group 232"/>
          <p:cNvGrpSpPr/>
          <p:nvPr/>
        </p:nvGrpSpPr>
        <p:grpSpPr>
          <a:xfrm>
            <a:off x="3959173" y="3122457"/>
            <a:ext cx="2310560" cy="917571"/>
            <a:chOff x="2969380" y="2341843"/>
            <a:chExt cx="1732920" cy="688178"/>
          </a:xfrm>
        </p:grpSpPr>
        <p:sp>
          <p:nvSpPr>
            <p:cNvPr id="76" name="Freeform 36"/>
            <p:cNvSpPr>
              <a:spLocks/>
            </p:cNvSpPr>
            <p:nvPr/>
          </p:nvSpPr>
          <p:spPr bwMode="auto">
            <a:xfrm rot="5400000">
              <a:off x="4391471" y="2719191"/>
              <a:ext cx="311452" cy="310207"/>
            </a:xfrm>
            <a:custGeom>
              <a:avLst/>
              <a:gdLst/>
              <a:ahLst/>
              <a:cxnLst>
                <a:cxn ang="0">
                  <a:pos x="135" y="23"/>
                </a:cxn>
                <a:cxn ang="0">
                  <a:pos x="158" y="79"/>
                </a:cxn>
                <a:cxn ang="0">
                  <a:pos x="135" y="135"/>
                </a:cxn>
                <a:cxn ang="0">
                  <a:pos x="79" y="158"/>
                </a:cxn>
                <a:cxn ang="0">
                  <a:pos x="24" y="135"/>
                </a:cxn>
                <a:cxn ang="0">
                  <a:pos x="0" y="79"/>
                </a:cxn>
                <a:cxn ang="0">
                  <a:pos x="24" y="23"/>
                </a:cxn>
                <a:cxn ang="0">
                  <a:pos x="79" y="0"/>
                </a:cxn>
                <a:cxn ang="0">
                  <a:pos x="135" y="23"/>
                </a:cxn>
              </a:cxnLst>
              <a:rect l="0" t="0" r="r" b="b"/>
              <a:pathLst>
                <a:path w="158" h="158">
                  <a:moveTo>
                    <a:pt x="135" y="23"/>
                  </a:moveTo>
                  <a:cubicBezTo>
                    <a:pt x="150" y="39"/>
                    <a:pt x="158" y="57"/>
                    <a:pt x="158" y="79"/>
                  </a:cubicBezTo>
                  <a:cubicBezTo>
                    <a:pt x="158" y="100"/>
                    <a:pt x="150" y="119"/>
                    <a:pt x="135" y="135"/>
                  </a:cubicBezTo>
                  <a:cubicBezTo>
                    <a:pt x="120" y="150"/>
                    <a:pt x="101" y="158"/>
                    <a:pt x="79" y="158"/>
                  </a:cubicBezTo>
                  <a:cubicBezTo>
                    <a:pt x="58" y="158"/>
                    <a:pt x="39" y="150"/>
                    <a:pt x="24" y="135"/>
                  </a:cubicBezTo>
                  <a:cubicBezTo>
                    <a:pt x="8" y="119"/>
                    <a:pt x="0" y="100"/>
                    <a:pt x="0" y="79"/>
                  </a:cubicBezTo>
                  <a:cubicBezTo>
                    <a:pt x="0" y="57"/>
                    <a:pt x="8" y="39"/>
                    <a:pt x="24" y="23"/>
                  </a:cubicBezTo>
                  <a:cubicBezTo>
                    <a:pt x="39" y="8"/>
                    <a:pt x="58" y="0"/>
                    <a:pt x="79" y="0"/>
                  </a:cubicBezTo>
                  <a:cubicBezTo>
                    <a:pt x="101" y="0"/>
                    <a:pt x="120" y="8"/>
                    <a:pt x="135" y="2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78" name="Group 77"/>
            <p:cNvGrpSpPr/>
            <p:nvPr/>
          </p:nvGrpSpPr>
          <p:grpSpPr>
            <a:xfrm rot="5400000">
              <a:off x="3824005" y="2480127"/>
              <a:ext cx="444754" cy="247916"/>
              <a:chOff x="1795463" y="1947863"/>
              <a:chExt cx="566738" cy="315913"/>
            </a:xfrm>
            <a:solidFill>
              <a:schemeClr val="accent2"/>
            </a:solidFill>
          </p:grpSpPr>
          <p:sp>
            <p:nvSpPr>
              <p:cNvPr id="112" name="Freeform 37"/>
              <p:cNvSpPr>
                <a:spLocks/>
              </p:cNvSpPr>
              <p:nvPr/>
            </p:nvSpPr>
            <p:spPr bwMode="auto">
              <a:xfrm>
                <a:off x="1795463" y="1947863"/>
                <a:ext cx="315913" cy="315913"/>
              </a:xfrm>
              <a:custGeom>
                <a:avLst/>
                <a:gdLst/>
                <a:ahLst/>
                <a:cxnLst>
                  <a:cxn ang="0">
                    <a:pos x="108" y="19"/>
                  </a:cxn>
                  <a:cxn ang="0">
                    <a:pos x="126" y="63"/>
                  </a:cxn>
                  <a:cxn ang="0">
                    <a:pos x="108" y="107"/>
                  </a:cxn>
                  <a:cxn ang="0">
                    <a:pos x="63" y="126"/>
                  </a:cxn>
                  <a:cxn ang="0">
                    <a:pos x="19" y="107"/>
                  </a:cxn>
                  <a:cxn ang="0">
                    <a:pos x="0" y="63"/>
                  </a:cxn>
                  <a:cxn ang="0">
                    <a:pos x="19" y="19"/>
                  </a:cxn>
                  <a:cxn ang="0">
                    <a:pos x="63" y="0"/>
                  </a:cxn>
                  <a:cxn ang="0">
                    <a:pos x="108" y="19"/>
                  </a:cxn>
                </a:cxnLst>
                <a:rect l="0" t="0" r="r" b="b"/>
                <a:pathLst>
                  <a:path w="126" h="126">
                    <a:moveTo>
                      <a:pt x="108" y="19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8" y="107"/>
                    </a:cubicBezTo>
                    <a:cubicBezTo>
                      <a:pt x="96" y="120"/>
                      <a:pt x="81" y="126"/>
                      <a:pt x="63" y="126"/>
                    </a:cubicBezTo>
                    <a:cubicBezTo>
                      <a:pt x="46" y="126"/>
                      <a:pt x="31" y="120"/>
                      <a:pt x="19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9" y="19"/>
                    </a:cubicBezTo>
                    <a:cubicBezTo>
                      <a:pt x="31" y="6"/>
                      <a:pt x="46" y="0"/>
                      <a:pt x="63" y="0"/>
                    </a:cubicBezTo>
                    <a:cubicBezTo>
                      <a:pt x="81" y="0"/>
                      <a:pt x="96" y="6"/>
                      <a:pt x="108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13" name="Rectangle 48"/>
              <p:cNvSpPr>
                <a:spLocks noChangeArrowheads="1"/>
              </p:cNvSpPr>
              <p:nvPr/>
            </p:nvSpPr>
            <p:spPr bwMode="auto">
              <a:xfrm>
                <a:off x="1941513" y="2078038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 rot="5400000">
              <a:off x="4133589" y="2531828"/>
              <a:ext cx="325156" cy="264111"/>
              <a:chOff x="1947863" y="1619250"/>
              <a:chExt cx="414338" cy="336550"/>
            </a:xfrm>
            <a:solidFill>
              <a:schemeClr val="accent2"/>
            </a:solidFill>
          </p:grpSpPr>
          <p:sp>
            <p:nvSpPr>
              <p:cNvPr id="110" name="Freeform 38"/>
              <p:cNvSpPr>
                <a:spLocks/>
              </p:cNvSpPr>
              <p:nvPr/>
            </p:nvSpPr>
            <p:spPr bwMode="auto">
              <a:xfrm>
                <a:off x="1947863" y="1619250"/>
                <a:ext cx="336550" cy="33655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115" y="20"/>
                  </a:cxn>
                  <a:cxn ang="0">
                    <a:pos x="134" y="67"/>
                  </a:cxn>
                  <a:cxn ang="0">
                    <a:pos x="115" y="114"/>
                  </a:cxn>
                  <a:cxn ang="0">
                    <a:pos x="67" y="134"/>
                  </a:cxn>
                  <a:cxn ang="0">
                    <a:pos x="20" y="114"/>
                  </a:cxn>
                  <a:cxn ang="0">
                    <a:pos x="0" y="67"/>
                  </a:cxn>
                  <a:cxn ang="0">
                    <a:pos x="20" y="20"/>
                  </a:cxn>
                  <a:cxn ang="0">
                    <a:pos x="67" y="0"/>
                  </a:cxn>
                </a:cxnLst>
                <a:rect l="0" t="0" r="r" b="b"/>
                <a:pathLst>
                  <a:path w="134" h="134">
                    <a:moveTo>
                      <a:pt x="67" y="0"/>
                    </a:moveTo>
                    <a:cubicBezTo>
                      <a:pt x="86" y="0"/>
                      <a:pt x="102" y="6"/>
                      <a:pt x="115" y="20"/>
                    </a:cubicBezTo>
                    <a:cubicBezTo>
                      <a:pt x="128" y="33"/>
                      <a:pt x="134" y="48"/>
                      <a:pt x="134" y="67"/>
                    </a:cubicBezTo>
                    <a:cubicBezTo>
                      <a:pt x="134" y="85"/>
                      <a:pt x="128" y="101"/>
                      <a:pt x="115" y="114"/>
                    </a:cubicBezTo>
                    <a:cubicBezTo>
                      <a:pt x="102" y="127"/>
                      <a:pt x="86" y="134"/>
                      <a:pt x="67" y="134"/>
                    </a:cubicBezTo>
                    <a:cubicBezTo>
                      <a:pt x="49" y="134"/>
                      <a:pt x="33" y="127"/>
                      <a:pt x="20" y="114"/>
                    </a:cubicBezTo>
                    <a:cubicBezTo>
                      <a:pt x="7" y="101"/>
                      <a:pt x="0" y="85"/>
                      <a:pt x="0" y="67"/>
                    </a:cubicBezTo>
                    <a:cubicBezTo>
                      <a:pt x="0" y="48"/>
                      <a:pt x="7" y="33"/>
                      <a:pt x="20" y="20"/>
                    </a:cubicBezTo>
                    <a:cubicBezTo>
                      <a:pt x="33" y="6"/>
                      <a:pt x="49" y="0"/>
                      <a:pt x="6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11" name="Rectangle 49"/>
              <p:cNvSpPr>
                <a:spLocks noChangeArrowheads="1"/>
              </p:cNvSpPr>
              <p:nvPr/>
            </p:nvSpPr>
            <p:spPr bwMode="auto">
              <a:xfrm>
                <a:off x="2109788" y="1760538"/>
                <a:ext cx="252413" cy="539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 rot="5400000">
              <a:off x="3553042" y="2472030"/>
              <a:ext cx="484620" cy="224246"/>
              <a:chOff x="1744663" y="2282825"/>
              <a:chExt cx="617538" cy="285750"/>
            </a:xfrm>
            <a:solidFill>
              <a:schemeClr val="accent2"/>
            </a:solidFill>
          </p:grpSpPr>
          <p:sp>
            <p:nvSpPr>
              <p:cNvPr id="108" name="Freeform 39"/>
              <p:cNvSpPr>
                <a:spLocks/>
              </p:cNvSpPr>
              <p:nvPr/>
            </p:nvSpPr>
            <p:spPr bwMode="auto">
              <a:xfrm>
                <a:off x="1744663" y="2282825"/>
                <a:ext cx="287338" cy="285750"/>
              </a:xfrm>
              <a:custGeom>
                <a:avLst/>
                <a:gdLst/>
                <a:ahLst/>
                <a:cxnLst>
                  <a:cxn ang="0">
                    <a:pos x="0" y="57"/>
                  </a:cxn>
                  <a:cxn ang="0">
                    <a:pos x="17" y="17"/>
                  </a:cxn>
                  <a:cxn ang="0">
                    <a:pos x="57" y="0"/>
                  </a:cxn>
                  <a:cxn ang="0">
                    <a:pos x="98" y="17"/>
                  </a:cxn>
                  <a:cxn ang="0">
                    <a:pos x="114" y="57"/>
                  </a:cxn>
                  <a:cxn ang="0">
                    <a:pos x="98" y="97"/>
                  </a:cxn>
                  <a:cxn ang="0">
                    <a:pos x="57" y="114"/>
                  </a:cxn>
                  <a:cxn ang="0">
                    <a:pos x="17" y="97"/>
                  </a:cxn>
                  <a:cxn ang="0">
                    <a:pos x="0" y="57"/>
                  </a:cxn>
                </a:cxnLst>
                <a:rect l="0" t="0" r="r" b="b"/>
                <a:pathLst>
                  <a:path w="114" h="114">
                    <a:moveTo>
                      <a:pt x="0" y="57"/>
                    </a:moveTo>
                    <a:cubicBezTo>
                      <a:pt x="0" y="41"/>
                      <a:pt x="6" y="28"/>
                      <a:pt x="17" y="17"/>
                    </a:cubicBezTo>
                    <a:cubicBezTo>
                      <a:pt x="28" y="5"/>
                      <a:pt x="42" y="0"/>
                      <a:pt x="57" y="0"/>
                    </a:cubicBezTo>
                    <a:cubicBezTo>
                      <a:pt x="73" y="0"/>
                      <a:pt x="87" y="5"/>
                      <a:pt x="98" y="17"/>
                    </a:cubicBezTo>
                    <a:cubicBezTo>
                      <a:pt x="109" y="28"/>
                      <a:pt x="114" y="41"/>
                      <a:pt x="114" y="57"/>
                    </a:cubicBezTo>
                    <a:cubicBezTo>
                      <a:pt x="114" y="73"/>
                      <a:pt x="109" y="86"/>
                      <a:pt x="98" y="97"/>
                    </a:cubicBezTo>
                    <a:cubicBezTo>
                      <a:pt x="87" y="108"/>
                      <a:pt x="73" y="114"/>
                      <a:pt x="57" y="114"/>
                    </a:cubicBezTo>
                    <a:cubicBezTo>
                      <a:pt x="42" y="114"/>
                      <a:pt x="28" y="108"/>
                      <a:pt x="17" y="97"/>
                    </a:cubicBezTo>
                    <a:cubicBezTo>
                      <a:pt x="6" y="86"/>
                      <a:pt x="0" y="73"/>
                      <a:pt x="0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9" name="Rectangle 50"/>
              <p:cNvSpPr>
                <a:spLocks noChangeArrowheads="1"/>
              </p:cNvSpPr>
              <p:nvPr/>
            </p:nvSpPr>
            <p:spPr bwMode="auto">
              <a:xfrm>
                <a:off x="1881188" y="2403475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 rot="5400000">
              <a:off x="3311977" y="2491339"/>
              <a:ext cx="469670" cy="200576"/>
              <a:chOff x="1763713" y="2614613"/>
              <a:chExt cx="598488" cy="255588"/>
            </a:xfrm>
            <a:solidFill>
              <a:schemeClr val="accent2"/>
            </a:solidFill>
          </p:grpSpPr>
          <p:sp>
            <p:nvSpPr>
              <p:cNvPr id="106" name="Freeform 45"/>
              <p:cNvSpPr>
                <a:spLocks/>
              </p:cNvSpPr>
              <p:nvPr/>
            </p:nvSpPr>
            <p:spPr bwMode="auto">
              <a:xfrm>
                <a:off x="1763713" y="2614613"/>
                <a:ext cx="255588" cy="255588"/>
              </a:xfrm>
              <a:custGeom>
                <a:avLst/>
                <a:gdLst/>
                <a:ahLst/>
                <a:cxnLst>
                  <a:cxn ang="0">
                    <a:pos x="102" y="51"/>
                  </a:cxn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</a:cxnLst>
                <a:rect l="0" t="0" r="r" b="b"/>
                <a:pathLst>
                  <a:path w="102" h="102">
                    <a:moveTo>
                      <a:pt x="102" y="51"/>
                    </a:moveTo>
                    <a:cubicBezTo>
                      <a:pt x="102" y="65"/>
                      <a:pt x="97" y="77"/>
                      <a:pt x="87" y="87"/>
                    </a:cubicBez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5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5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7" name="Rectangle 51"/>
              <p:cNvSpPr>
                <a:spLocks noChangeArrowheads="1"/>
              </p:cNvSpPr>
              <p:nvPr/>
            </p:nvSpPr>
            <p:spPr bwMode="auto">
              <a:xfrm>
                <a:off x="1881188" y="2719388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 rot="5400000">
              <a:off x="3087731" y="2543663"/>
              <a:ext cx="399905" cy="165693"/>
              <a:chOff x="1852613" y="2967038"/>
              <a:chExt cx="509588" cy="211138"/>
            </a:xfrm>
            <a:solidFill>
              <a:schemeClr val="accent2"/>
            </a:solidFill>
          </p:grpSpPr>
          <p:sp>
            <p:nvSpPr>
              <p:cNvPr id="104" name="Freeform 46"/>
              <p:cNvSpPr>
                <a:spLocks/>
              </p:cNvSpPr>
              <p:nvPr/>
            </p:nvSpPr>
            <p:spPr bwMode="auto">
              <a:xfrm>
                <a:off x="1852613" y="2967038"/>
                <a:ext cx="211138" cy="211138"/>
              </a:xfrm>
              <a:custGeom>
                <a:avLst/>
                <a:gdLst/>
                <a:ahLst/>
                <a:cxnLst>
                  <a:cxn ang="0">
                    <a:pos x="72" y="12"/>
                  </a:cxn>
                  <a:cxn ang="0">
                    <a:pos x="84" y="42"/>
                  </a:cxn>
                  <a:cxn ang="0">
                    <a:pos x="72" y="72"/>
                  </a:cxn>
                  <a:cxn ang="0">
                    <a:pos x="42" y="84"/>
                  </a:cxn>
                  <a:cxn ang="0">
                    <a:pos x="12" y="72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2" y="12"/>
                  </a:cxn>
                </a:cxnLst>
                <a:rect l="0" t="0" r="r" b="b"/>
                <a:pathLst>
                  <a:path w="84" h="84">
                    <a:moveTo>
                      <a:pt x="72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2" y="72"/>
                    </a:cubicBezTo>
                    <a:cubicBezTo>
                      <a:pt x="64" y="80"/>
                      <a:pt x="54" y="84"/>
                      <a:pt x="42" y="84"/>
                    </a:cubicBezTo>
                    <a:cubicBezTo>
                      <a:pt x="31" y="84"/>
                      <a:pt x="21" y="80"/>
                      <a:pt x="12" y="72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1" y="4"/>
                      <a:pt x="31" y="0"/>
                      <a:pt x="42" y="0"/>
                    </a:cubicBezTo>
                    <a:cubicBezTo>
                      <a:pt x="54" y="0"/>
                      <a:pt x="64" y="4"/>
                      <a:pt x="72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5" name="Rectangle 52"/>
              <p:cNvSpPr>
                <a:spLocks noChangeArrowheads="1"/>
              </p:cNvSpPr>
              <p:nvPr/>
            </p:nvSpPr>
            <p:spPr bwMode="auto">
              <a:xfrm>
                <a:off x="1941513" y="3040063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 rot="5400000">
              <a:off x="2907713" y="2626510"/>
              <a:ext cx="261620" cy="138285"/>
              <a:chOff x="2028826" y="3302000"/>
              <a:chExt cx="333375" cy="176213"/>
            </a:xfrm>
            <a:solidFill>
              <a:schemeClr val="accent2"/>
            </a:solidFill>
          </p:grpSpPr>
          <p:sp>
            <p:nvSpPr>
              <p:cNvPr id="102" name="Freeform 44"/>
              <p:cNvSpPr>
                <a:spLocks/>
              </p:cNvSpPr>
              <p:nvPr/>
            </p:nvSpPr>
            <p:spPr bwMode="auto">
              <a:xfrm>
                <a:off x="2028826" y="3302000"/>
                <a:ext cx="176213" cy="176213"/>
              </a:xfrm>
              <a:custGeom>
                <a:avLst/>
                <a:gdLst/>
                <a:ahLst/>
                <a:cxnLst>
                  <a:cxn ang="0">
                    <a:pos x="70" y="35"/>
                  </a:cxn>
                  <a:cxn ang="0">
                    <a:pos x="60" y="60"/>
                  </a:cxn>
                  <a:cxn ang="0">
                    <a:pos x="35" y="70"/>
                  </a:cxn>
                  <a:cxn ang="0">
                    <a:pos x="10" y="60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  <a:cxn ang="0">
                    <a:pos x="60" y="10"/>
                  </a:cxn>
                  <a:cxn ang="0">
                    <a:pos x="70" y="35"/>
                  </a:cxn>
                </a:cxnLst>
                <a:rect l="0" t="0" r="r" b="b"/>
                <a:pathLst>
                  <a:path w="70" h="70">
                    <a:moveTo>
                      <a:pt x="70" y="35"/>
                    </a:moveTo>
                    <a:cubicBezTo>
                      <a:pt x="70" y="45"/>
                      <a:pt x="67" y="53"/>
                      <a:pt x="60" y="60"/>
                    </a:cubicBezTo>
                    <a:cubicBezTo>
                      <a:pt x="53" y="66"/>
                      <a:pt x="45" y="70"/>
                      <a:pt x="35" y="70"/>
                    </a:cubicBezTo>
                    <a:cubicBezTo>
                      <a:pt x="25" y="70"/>
                      <a:pt x="17" y="66"/>
                      <a:pt x="10" y="60"/>
                    </a:cubicBezTo>
                    <a:cubicBezTo>
                      <a:pt x="3" y="53"/>
                      <a:pt x="0" y="45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ubicBezTo>
                      <a:pt x="45" y="0"/>
                      <a:pt x="53" y="3"/>
                      <a:pt x="60" y="10"/>
                    </a:cubicBezTo>
                    <a:cubicBezTo>
                      <a:pt x="67" y="17"/>
                      <a:pt x="70" y="25"/>
                      <a:pt x="70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03" name="Rectangle 53"/>
              <p:cNvSpPr>
                <a:spLocks noChangeArrowheads="1"/>
              </p:cNvSpPr>
              <p:nvPr/>
            </p:nvSpPr>
            <p:spPr bwMode="auto">
              <a:xfrm>
                <a:off x="2092326" y="3357563"/>
                <a:ext cx="2698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3" name="Group 242"/>
          <p:cNvGrpSpPr/>
          <p:nvPr/>
        </p:nvGrpSpPr>
        <p:grpSpPr>
          <a:xfrm>
            <a:off x="3876121" y="3865990"/>
            <a:ext cx="1943460" cy="642837"/>
            <a:chOff x="2907090" y="2899492"/>
            <a:chExt cx="1457595" cy="482128"/>
          </a:xfrm>
        </p:grpSpPr>
        <p:grpSp>
          <p:nvGrpSpPr>
            <p:cNvPr id="87" name="Group 86"/>
            <p:cNvGrpSpPr/>
            <p:nvPr/>
          </p:nvGrpSpPr>
          <p:grpSpPr>
            <a:xfrm rot="5400000">
              <a:off x="3306372" y="3028434"/>
              <a:ext cx="482127" cy="224246"/>
              <a:chOff x="2387601" y="2598738"/>
              <a:chExt cx="614362" cy="285750"/>
            </a:xfrm>
            <a:solidFill>
              <a:schemeClr val="accent2"/>
            </a:solidFill>
          </p:grpSpPr>
          <p:sp>
            <p:nvSpPr>
              <p:cNvPr id="94" name="Freeform 35"/>
              <p:cNvSpPr>
                <a:spLocks/>
              </p:cNvSpPr>
              <p:nvPr/>
            </p:nvSpPr>
            <p:spPr bwMode="auto">
              <a:xfrm>
                <a:off x="2716213" y="2598738"/>
                <a:ext cx="285750" cy="285750"/>
              </a:xfrm>
              <a:custGeom>
                <a:avLst/>
                <a:gdLst/>
                <a:ahLst/>
                <a:cxnLst>
                  <a:cxn ang="0">
                    <a:pos x="114" y="57"/>
                  </a:cxn>
                  <a:cxn ang="0">
                    <a:pos x="97" y="97"/>
                  </a:cxn>
                  <a:cxn ang="0">
                    <a:pos x="57" y="114"/>
                  </a:cxn>
                  <a:cxn ang="0">
                    <a:pos x="16" y="97"/>
                  </a:cxn>
                  <a:cxn ang="0">
                    <a:pos x="0" y="57"/>
                  </a:cxn>
                  <a:cxn ang="0">
                    <a:pos x="16" y="16"/>
                  </a:cxn>
                  <a:cxn ang="0">
                    <a:pos x="57" y="0"/>
                  </a:cxn>
                  <a:cxn ang="0">
                    <a:pos x="97" y="16"/>
                  </a:cxn>
                  <a:cxn ang="0">
                    <a:pos x="114" y="57"/>
                  </a:cxn>
                </a:cxnLst>
                <a:rect l="0" t="0" r="r" b="b"/>
                <a:pathLst>
                  <a:path w="114" h="114">
                    <a:moveTo>
                      <a:pt x="114" y="57"/>
                    </a:moveTo>
                    <a:cubicBezTo>
                      <a:pt x="114" y="72"/>
                      <a:pt x="108" y="86"/>
                      <a:pt x="97" y="97"/>
                    </a:cubicBezTo>
                    <a:cubicBezTo>
                      <a:pt x="86" y="108"/>
                      <a:pt x="72" y="114"/>
                      <a:pt x="57" y="114"/>
                    </a:cubicBezTo>
                    <a:cubicBezTo>
                      <a:pt x="41" y="114"/>
                      <a:pt x="27" y="108"/>
                      <a:pt x="16" y="97"/>
                    </a:cubicBezTo>
                    <a:cubicBezTo>
                      <a:pt x="5" y="86"/>
                      <a:pt x="0" y="72"/>
                      <a:pt x="0" y="57"/>
                    </a:cubicBezTo>
                    <a:cubicBezTo>
                      <a:pt x="0" y="41"/>
                      <a:pt x="5" y="28"/>
                      <a:pt x="16" y="16"/>
                    </a:cubicBezTo>
                    <a:cubicBezTo>
                      <a:pt x="27" y="5"/>
                      <a:pt x="41" y="0"/>
                      <a:pt x="57" y="0"/>
                    </a:cubicBezTo>
                    <a:cubicBezTo>
                      <a:pt x="72" y="0"/>
                      <a:pt x="86" y="5"/>
                      <a:pt x="97" y="16"/>
                    </a:cubicBezTo>
                    <a:cubicBezTo>
                      <a:pt x="108" y="28"/>
                      <a:pt x="114" y="41"/>
                      <a:pt x="114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95" name="Rectangle 57"/>
              <p:cNvSpPr>
                <a:spLocks noChangeArrowheads="1"/>
              </p:cNvSpPr>
              <p:nvPr/>
            </p:nvSpPr>
            <p:spPr bwMode="auto">
              <a:xfrm>
                <a:off x="2387601" y="2719388"/>
                <a:ext cx="482600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234" name="Group 233"/>
            <p:cNvGrpSpPr/>
            <p:nvPr/>
          </p:nvGrpSpPr>
          <p:grpSpPr>
            <a:xfrm>
              <a:off x="2907090" y="2899492"/>
              <a:ext cx="1457595" cy="468425"/>
              <a:chOff x="2907090" y="2899492"/>
              <a:chExt cx="1457595" cy="468425"/>
            </a:xfrm>
          </p:grpSpPr>
          <p:grpSp>
            <p:nvGrpSpPr>
              <p:cNvPr id="84" name="Group 83"/>
              <p:cNvGrpSpPr/>
              <p:nvPr/>
            </p:nvGrpSpPr>
            <p:grpSpPr>
              <a:xfrm rot="5400000">
                <a:off x="3847676" y="3015353"/>
                <a:ext cx="397412" cy="165693"/>
                <a:chOff x="2387601" y="2000250"/>
                <a:chExt cx="506412" cy="211138"/>
              </a:xfrm>
              <a:solidFill>
                <a:schemeClr val="accent2"/>
              </a:solidFill>
            </p:grpSpPr>
            <p:sp>
              <p:nvSpPr>
                <p:cNvPr id="100" name="Freeform 41"/>
                <p:cNvSpPr>
                  <a:spLocks/>
                </p:cNvSpPr>
                <p:nvPr/>
              </p:nvSpPr>
              <p:spPr bwMode="auto">
                <a:xfrm>
                  <a:off x="2684463" y="2000250"/>
                  <a:ext cx="209550" cy="211138"/>
                </a:xfrm>
                <a:custGeom>
                  <a:avLst/>
                  <a:gdLst/>
                  <a:ahLst/>
                  <a:cxnLst>
                    <a:cxn ang="0">
                      <a:pos x="71" y="12"/>
                    </a:cxn>
                    <a:cxn ang="0">
                      <a:pos x="84" y="42"/>
                    </a:cxn>
                    <a:cxn ang="0">
                      <a:pos x="71" y="71"/>
                    </a:cxn>
                    <a:cxn ang="0">
                      <a:pos x="42" y="84"/>
                    </a:cxn>
                    <a:cxn ang="0">
                      <a:pos x="12" y="71"/>
                    </a:cxn>
                    <a:cxn ang="0">
                      <a:pos x="0" y="42"/>
                    </a:cxn>
                    <a:cxn ang="0">
                      <a:pos x="12" y="12"/>
                    </a:cxn>
                    <a:cxn ang="0">
                      <a:pos x="42" y="0"/>
                    </a:cxn>
                    <a:cxn ang="0">
                      <a:pos x="71" y="12"/>
                    </a:cxn>
                  </a:cxnLst>
                  <a:rect l="0" t="0" r="r" b="b"/>
                  <a:pathLst>
                    <a:path w="84" h="84">
                      <a:moveTo>
                        <a:pt x="71" y="12"/>
                      </a:moveTo>
                      <a:cubicBezTo>
                        <a:pt x="80" y="20"/>
                        <a:pt x="84" y="30"/>
                        <a:pt x="84" y="42"/>
                      </a:cubicBezTo>
                      <a:cubicBezTo>
                        <a:pt x="84" y="53"/>
                        <a:pt x="80" y="63"/>
                        <a:pt x="71" y="71"/>
                      </a:cubicBezTo>
                      <a:cubicBezTo>
                        <a:pt x="63" y="80"/>
                        <a:pt x="53" y="84"/>
                        <a:pt x="42" y="84"/>
                      </a:cubicBezTo>
                      <a:cubicBezTo>
                        <a:pt x="30" y="84"/>
                        <a:pt x="20" y="80"/>
                        <a:pt x="12" y="71"/>
                      </a:cubicBezTo>
                      <a:cubicBezTo>
                        <a:pt x="4" y="63"/>
                        <a:pt x="0" y="53"/>
                        <a:pt x="0" y="42"/>
                      </a:cubicBezTo>
                      <a:cubicBezTo>
                        <a:pt x="0" y="30"/>
                        <a:pt x="4" y="20"/>
                        <a:pt x="12" y="12"/>
                      </a:cubicBezTo>
                      <a:cubicBezTo>
                        <a:pt x="20" y="4"/>
                        <a:pt x="30" y="0"/>
                        <a:pt x="42" y="0"/>
                      </a:cubicBezTo>
                      <a:cubicBezTo>
                        <a:pt x="53" y="0"/>
                        <a:pt x="63" y="4"/>
                        <a:pt x="71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101" name="Rectangle 54"/>
                <p:cNvSpPr>
                  <a:spLocks noChangeArrowheads="1"/>
                </p:cNvSpPr>
                <p:nvPr/>
              </p:nvSpPr>
              <p:spPr bwMode="auto">
                <a:xfrm>
                  <a:off x="2387601" y="2078038"/>
                  <a:ext cx="422275" cy="55563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 rot="5400000">
                <a:off x="4165979" y="2961161"/>
                <a:ext cx="260374" cy="137039"/>
                <a:chOff x="2387601" y="1700213"/>
                <a:chExt cx="331788" cy="174625"/>
              </a:xfrm>
              <a:solidFill>
                <a:schemeClr val="accent2"/>
              </a:solidFill>
            </p:grpSpPr>
            <p:sp>
              <p:nvSpPr>
                <p:cNvPr id="98" name="Freeform 40"/>
                <p:cNvSpPr>
                  <a:spLocks/>
                </p:cNvSpPr>
                <p:nvPr/>
              </p:nvSpPr>
              <p:spPr bwMode="auto">
                <a:xfrm>
                  <a:off x="2543176" y="1700213"/>
                  <a:ext cx="176213" cy="174625"/>
                </a:xfrm>
                <a:custGeom>
                  <a:avLst/>
                  <a:gdLst/>
                  <a:ahLst/>
                  <a:cxnLst>
                    <a:cxn ang="0">
                      <a:pos x="35" y="0"/>
                    </a:cxn>
                    <a:cxn ang="0">
                      <a:pos x="59" y="10"/>
                    </a:cxn>
                    <a:cxn ang="0">
                      <a:pos x="70" y="35"/>
                    </a:cxn>
                    <a:cxn ang="0">
                      <a:pos x="59" y="59"/>
                    </a:cxn>
                    <a:cxn ang="0">
                      <a:pos x="35" y="70"/>
                    </a:cxn>
                    <a:cxn ang="0">
                      <a:pos x="10" y="59"/>
                    </a:cxn>
                    <a:cxn ang="0">
                      <a:pos x="0" y="35"/>
                    </a:cxn>
                    <a:cxn ang="0">
                      <a:pos x="10" y="10"/>
                    </a:cxn>
                    <a:cxn ang="0">
                      <a:pos x="35" y="0"/>
                    </a:cxn>
                  </a:cxnLst>
                  <a:rect l="0" t="0" r="r" b="b"/>
                  <a:pathLst>
                    <a:path w="70" h="70">
                      <a:moveTo>
                        <a:pt x="35" y="0"/>
                      </a:moveTo>
                      <a:cubicBezTo>
                        <a:pt x="44" y="0"/>
                        <a:pt x="53" y="3"/>
                        <a:pt x="59" y="10"/>
                      </a:cubicBezTo>
                      <a:cubicBezTo>
                        <a:pt x="66" y="17"/>
                        <a:pt x="70" y="25"/>
                        <a:pt x="70" y="35"/>
                      </a:cubicBezTo>
                      <a:cubicBezTo>
                        <a:pt x="70" y="44"/>
                        <a:pt x="66" y="53"/>
                        <a:pt x="59" y="59"/>
                      </a:cubicBezTo>
                      <a:cubicBezTo>
                        <a:pt x="53" y="66"/>
                        <a:pt x="44" y="70"/>
                        <a:pt x="35" y="70"/>
                      </a:cubicBezTo>
                      <a:cubicBezTo>
                        <a:pt x="25" y="70"/>
                        <a:pt x="17" y="66"/>
                        <a:pt x="10" y="59"/>
                      </a:cubicBezTo>
                      <a:cubicBezTo>
                        <a:pt x="3" y="53"/>
                        <a:pt x="0" y="44"/>
                        <a:pt x="0" y="35"/>
                      </a:cubicBezTo>
                      <a:cubicBezTo>
                        <a:pt x="0" y="25"/>
                        <a:pt x="3" y="17"/>
                        <a:pt x="10" y="10"/>
                      </a:cubicBezTo>
                      <a:cubicBezTo>
                        <a:pt x="17" y="3"/>
                        <a:pt x="25" y="0"/>
                        <a:pt x="3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99" name="Rectangle 55"/>
                <p:cNvSpPr>
                  <a:spLocks noChangeArrowheads="1"/>
                </p:cNvSpPr>
                <p:nvPr/>
              </p:nvSpPr>
              <p:spPr bwMode="auto">
                <a:xfrm>
                  <a:off x="2387601" y="1760538"/>
                  <a:ext cx="254000" cy="53975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6" name="Group 85"/>
              <p:cNvGrpSpPr/>
              <p:nvPr/>
            </p:nvGrpSpPr>
            <p:grpSpPr>
              <a:xfrm rot="5400000">
                <a:off x="3560517" y="3033417"/>
                <a:ext cx="468424" cy="200576"/>
                <a:chOff x="2387601" y="2298700"/>
                <a:chExt cx="596900" cy="255588"/>
              </a:xfrm>
              <a:solidFill>
                <a:schemeClr val="accent2"/>
              </a:solidFill>
            </p:grpSpPr>
            <p:sp>
              <p:nvSpPr>
                <p:cNvPr id="96" name="Freeform 34"/>
                <p:cNvSpPr>
                  <a:spLocks/>
                </p:cNvSpPr>
                <p:nvPr/>
              </p:nvSpPr>
              <p:spPr bwMode="auto">
                <a:xfrm>
                  <a:off x="2728913" y="2298700"/>
                  <a:ext cx="255588" cy="255588"/>
                </a:xfrm>
                <a:custGeom>
                  <a:avLst/>
                  <a:gdLst/>
                  <a:ahLst/>
                  <a:cxnLst>
                    <a:cxn ang="0">
                      <a:pos x="87" y="87"/>
                    </a:cxn>
                    <a:cxn ang="0">
                      <a:pos x="51" y="102"/>
                    </a:cxn>
                    <a:cxn ang="0">
                      <a:pos x="15" y="87"/>
                    </a:cxn>
                    <a:cxn ang="0">
                      <a:pos x="0" y="51"/>
                    </a:cxn>
                    <a:cxn ang="0">
                      <a:pos x="15" y="15"/>
                    </a:cxn>
                    <a:cxn ang="0">
                      <a:pos x="51" y="0"/>
                    </a:cxn>
                    <a:cxn ang="0">
                      <a:pos x="87" y="15"/>
                    </a:cxn>
                    <a:cxn ang="0">
                      <a:pos x="102" y="51"/>
                    </a:cxn>
                    <a:cxn ang="0">
                      <a:pos x="87" y="87"/>
                    </a:cxn>
                  </a:cxnLst>
                  <a:rect l="0" t="0" r="r" b="b"/>
                  <a:pathLst>
                    <a:path w="102" h="102">
                      <a:moveTo>
                        <a:pt x="87" y="87"/>
                      </a:moveTo>
                      <a:cubicBezTo>
                        <a:pt x="77" y="97"/>
                        <a:pt x="65" y="102"/>
                        <a:pt x="51" y="102"/>
                      </a:cubicBezTo>
                      <a:cubicBezTo>
                        <a:pt x="37" y="102"/>
                        <a:pt x="24" y="97"/>
                        <a:pt x="15" y="87"/>
                      </a:cubicBezTo>
                      <a:cubicBezTo>
                        <a:pt x="5" y="77"/>
                        <a:pt x="0" y="65"/>
                        <a:pt x="0" y="51"/>
                      </a:cubicBezTo>
                      <a:cubicBezTo>
                        <a:pt x="0" y="37"/>
                        <a:pt x="5" y="25"/>
                        <a:pt x="15" y="15"/>
                      </a:cubicBezTo>
                      <a:cubicBezTo>
                        <a:pt x="24" y="5"/>
                        <a:pt x="37" y="0"/>
                        <a:pt x="51" y="0"/>
                      </a:cubicBezTo>
                      <a:cubicBezTo>
                        <a:pt x="65" y="0"/>
                        <a:pt x="77" y="5"/>
                        <a:pt x="87" y="15"/>
                      </a:cubicBezTo>
                      <a:cubicBezTo>
                        <a:pt x="97" y="25"/>
                        <a:pt x="102" y="37"/>
                        <a:pt x="102" y="51"/>
                      </a:cubicBezTo>
                      <a:cubicBezTo>
                        <a:pt x="102" y="65"/>
                        <a:pt x="97" y="77"/>
                        <a:pt x="87" y="8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97" name="Rectangle 56"/>
                <p:cNvSpPr>
                  <a:spLocks noChangeArrowheads="1"/>
                </p:cNvSpPr>
                <p:nvPr/>
              </p:nvSpPr>
              <p:spPr bwMode="auto">
                <a:xfrm>
                  <a:off x="2387601" y="2403475"/>
                  <a:ext cx="482600" cy="55563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8" name="Group 87"/>
              <p:cNvGrpSpPr/>
              <p:nvPr/>
            </p:nvGrpSpPr>
            <p:grpSpPr>
              <a:xfrm rot="5400000">
                <a:off x="3065930" y="2997289"/>
                <a:ext cx="443508" cy="247916"/>
                <a:chOff x="2387601" y="2914650"/>
                <a:chExt cx="565150" cy="315913"/>
              </a:xfrm>
              <a:solidFill>
                <a:schemeClr val="accent2"/>
              </a:solidFill>
            </p:grpSpPr>
            <p:sp>
              <p:nvSpPr>
                <p:cNvPr id="92" name="Freeform 42"/>
                <p:cNvSpPr>
                  <a:spLocks/>
                </p:cNvSpPr>
                <p:nvPr/>
              </p:nvSpPr>
              <p:spPr bwMode="auto">
                <a:xfrm>
                  <a:off x="2636838" y="2914650"/>
                  <a:ext cx="315913" cy="315913"/>
                </a:xfrm>
                <a:custGeom>
                  <a:avLst/>
                  <a:gdLst/>
                  <a:ahLst/>
                  <a:cxnLst>
                    <a:cxn ang="0">
                      <a:pos x="107" y="18"/>
                    </a:cxn>
                    <a:cxn ang="0">
                      <a:pos x="126" y="63"/>
                    </a:cxn>
                    <a:cxn ang="0">
                      <a:pos x="107" y="107"/>
                    </a:cxn>
                    <a:cxn ang="0">
                      <a:pos x="63" y="126"/>
                    </a:cxn>
                    <a:cxn ang="0">
                      <a:pos x="18" y="107"/>
                    </a:cxn>
                    <a:cxn ang="0">
                      <a:pos x="0" y="63"/>
                    </a:cxn>
                    <a:cxn ang="0">
                      <a:pos x="18" y="18"/>
                    </a:cxn>
                    <a:cxn ang="0">
                      <a:pos x="63" y="0"/>
                    </a:cxn>
                    <a:cxn ang="0">
                      <a:pos x="107" y="18"/>
                    </a:cxn>
                  </a:cxnLst>
                  <a:rect l="0" t="0" r="r" b="b"/>
                  <a:pathLst>
                    <a:path w="126" h="126">
                      <a:moveTo>
                        <a:pt x="107" y="18"/>
                      </a:moveTo>
                      <a:cubicBezTo>
                        <a:pt x="120" y="31"/>
                        <a:pt x="126" y="45"/>
                        <a:pt x="126" y="63"/>
                      </a:cubicBezTo>
                      <a:cubicBezTo>
                        <a:pt x="126" y="80"/>
                        <a:pt x="120" y="95"/>
                        <a:pt x="107" y="107"/>
                      </a:cubicBezTo>
                      <a:cubicBezTo>
                        <a:pt x="95" y="120"/>
                        <a:pt x="80" y="126"/>
                        <a:pt x="63" y="126"/>
                      </a:cubicBezTo>
                      <a:cubicBezTo>
                        <a:pt x="45" y="126"/>
                        <a:pt x="30" y="120"/>
                        <a:pt x="18" y="107"/>
                      </a:cubicBezTo>
                      <a:cubicBezTo>
                        <a:pt x="6" y="95"/>
                        <a:pt x="0" y="80"/>
                        <a:pt x="0" y="63"/>
                      </a:cubicBezTo>
                      <a:cubicBezTo>
                        <a:pt x="0" y="45"/>
                        <a:pt x="6" y="31"/>
                        <a:pt x="18" y="18"/>
                      </a:cubicBezTo>
                      <a:cubicBezTo>
                        <a:pt x="30" y="6"/>
                        <a:pt x="45" y="0"/>
                        <a:pt x="63" y="0"/>
                      </a:cubicBezTo>
                      <a:cubicBezTo>
                        <a:pt x="80" y="0"/>
                        <a:pt x="95" y="6"/>
                        <a:pt x="107" y="1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93" name="Rectangle 58"/>
                <p:cNvSpPr>
                  <a:spLocks noChangeArrowheads="1"/>
                </p:cNvSpPr>
                <p:nvPr/>
              </p:nvSpPr>
              <p:spPr bwMode="auto">
                <a:xfrm>
                  <a:off x="2387601" y="3040063"/>
                  <a:ext cx="422275" cy="55563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89" name="Group 88"/>
              <p:cNvGrpSpPr/>
              <p:nvPr/>
            </p:nvGrpSpPr>
            <p:grpSpPr>
              <a:xfrm rot="5400000">
                <a:off x="2877190" y="2929392"/>
                <a:ext cx="322665" cy="262866"/>
                <a:chOff x="2387601" y="3222625"/>
                <a:chExt cx="411163" cy="334963"/>
              </a:xfrm>
              <a:solidFill>
                <a:schemeClr val="accent2"/>
              </a:solidFill>
            </p:grpSpPr>
            <p:sp>
              <p:nvSpPr>
                <p:cNvPr id="90" name="Freeform 43"/>
                <p:cNvSpPr>
                  <a:spLocks/>
                </p:cNvSpPr>
                <p:nvPr/>
              </p:nvSpPr>
              <p:spPr bwMode="auto">
                <a:xfrm>
                  <a:off x="2463801" y="3222625"/>
                  <a:ext cx="334963" cy="334963"/>
                </a:xfrm>
                <a:custGeom>
                  <a:avLst/>
                  <a:gdLst/>
                  <a:ahLst/>
                  <a:cxnLst>
                    <a:cxn ang="0">
                      <a:pos x="0" y="67"/>
                    </a:cxn>
                    <a:cxn ang="0">
                      <a:pos x="19" y="19"/>
                    </a:cxn>
                    <a:cxn ang="0">
                      <a:pos x="67" y="0"/>
                    </a:cxn>
                    <a:cxn ang="0">
                      <a:pos x="114" y="19"/>
                    </a:cxn>
                    <a:cxn ang="0">
                      <a:pos x="134" y="67"/>
                    </a:cxn>
                    <a:cxn ang="0">
                      <a:pos x="114" y="114"/>
                    </a:cxn>
                    <a:cxn ang="0">
                      <a:pos x="67" y="134"/>
                    </a:cxn>
                    <a:cxn ang="0">
                      <a:pos x="19" y="114"/>
                    </a:cxn>
                    <a:cxn ang="0">
                      <a:pos x="0" y="67"/>
                    </a:cxn>
                  </a:cxnLst>
                  <a:rect l="0" t="0" r="r" b="b"/>
                  <a:pathLst>
                    <a:path w="134" h="134">
                      <a:moveTo>
                        <a:pt x="0" y="67"/>
                      </a:moveTo>
                      <a:cubicBezTo>
                        <a:pt x="0" y="48"/>
                        <a:pt x="6" y="33"/>
                        <a:pt x="19" y="19"/>
                      </a:cubicBezTo>
                      <a:cubicBezTo>
                        <a:pt x="32" y="6"/>
                        <a:pt x="48" y="0"/>
                        <a:pt x="67" y="0"/>
                      </a:cubicBezTo>
                      <a:cubicBezTo>
                        <a:pt x="85" y="0"/>
                        <a:pt x="101" y="6"/>
                        <a:pt x="114" y="19"/>
                      </a:cubicBezTo>
                      <a:cubicBezTo>
                        <a:pt x="127" y="33"/>
                        <a:pt x="134" y="48"/>
                        <a:pt x="134" y="67"/>
                      </a:cubicBezTo>
                      <a:cubicBezTo>
                        <a:pt x="134" y="85"/>
                        <a:pt x="127" y="101"/>
                        <a:pt x="114" y="114"/>
                      </a:cubicBezTo>
                      <a:cubicBezTo>
                        <a:pt x="101" y="127"/>
                        <a:pt x="85" y="134"/>
                        <a:pt x="67" y="134"/>
                      </a:cubicBezTo>
                      <a:cubicBezTo>
                        <a:pt x="48" y="134"/>
                        <a:pt x="32" y="127"/>
                        <a:pt x="19" y="114"/>
                      </a:cubicBezTo>
                      <a:cubicBezTo>
                        <a:pt x="6" y="101"/>
                        <a:pt x="0" y="85"/>
                        <a:pt x="0" y="6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91" name="Rectangle 59"/>
                <p:cNvSpPr>
                  <a:spLocks noChangeArrowheads="1"/>
                </p:cNvSpPr>
                <p:nvPr/>
              </p:nvSpPr>
              <p:spPr bwMode="auto">
                <a:xfrm>
                  <a:off x="2387601" y="3357563"/>
                  <a:ext cx="271463" cy="55563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400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245" name="Group 244"/>
          <p:cNvGrpSpPr/>
          <p:nvPr/>
        </p:nvGrpSpPr>
        <p:grpSpPr>
          <a:xfrm>
            <a:off x="6352788" y="3122457"/>
            <a:ext cx="1945123" cy="646160"/>
            <a:chOff x="4764591" y="2341843"/>
            <a:chExt cx="1458842" cy="484620"/>
          </a:xfrm>
        </p:grpSpPr>
        <p:grpSp>
          <p:nvGrpSpPr>
            <p:cNvPr id="116" name="Group 115"/>
            <p:cNvGrpSpPr/>
            <p:nvPr/>
          </p:nvGrpSpPr>
          <p:grpSpPr>
            <a:xfrm rot="5400000">
              <a:off x="5619216" y="2480127"/>
              <a:ext cx="444754" cy="247916"/>
              <a:chOff x="1795463" y="1947863"/>
              <a:chExt cx="566738" cy="315913"/>
            </a:xfrm>
            <a:solidFill>
              <a:schemeClr val="accent3"/>
            </a:solidFill>
          </p:grpSpPr>
          <p:sp>
            <p:nvSpPr>
              <p:cNvPr id="150" name="Freeform 37"/>
              <p:cNvSpPr>
                <a:spLocks/>
              </p:cNvSpPr>
              <p:nvPr/>
            </p:nvSpPr>
            <p:spPr bwMode="auto">
              <a:xfrm>
                <a:off x="1795463" y="1947863"/>
                <a:ext cx="315913" cy="315913"/>
              </a:xfrm>
              <a:custGeom>
                <a:avLst/>
                <a:gdLst/>
                <a:ahLst/>
                <a:cxnLst>
                  <a:cxn ang="0">
                    <a:pos x="108" y="19"/>
                  </a:cxn>
                  <a:cxn ang="0">
                    <a:pos x="126" y="63"/>
                  </a:cxn>
                  <a:cxn ang="0">
                    <a:pos x="108" y="107"/>
                  </a:cxn>
                  <a:cxn ang="0">
                    <a:pos x="63" y="126"/>
                  </a:cxn>
                  <a:cxn ang="0">
                    <a:pos x="19" y="107"/>
                  </a:cxn>
                  <a:cxn ang="0">
                    <a:pos x="0" y="63"/>
                  </a:cxn>
                  <a:cxn ang="0">
                    <a:pos x="19" y="19"/>
                  </a:cxn>
                  <a:cxn ang="0">
                    <a:pos x="63" y="0"/>
                  </a:cxn>
                  <a:cxn ang="0">
                    <a:pos x="108" y="19"/>
                  </a:cxn>
                </a:cxnLst>
                <a:rect l="0" t="0" r="r" b="b"/>
                <a:pathLst>
                  <a:path w="126" h="126">
                    <a:moveTo>
                      <a:pt x="108" y="19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8" y="107"/>
                    </a:cubicBezTo>
                    <a:cubicBezTo>
                      <a:pt x="96" y="120"/>
                      <a:pt x="81" y="126"/>
                      <a:pt x="63" y="126"/>
                    </a:cubicBezTo>
                    <a:cubicBezTo>
                      <a:pt x="46" y="126"/>
                      <a:pt x="31" y="120"/>
                      <a:pt x="19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9" y="19"/>
                    </a:cubicBezTo>
                    <a:cubicBezTo>
                      <a:pt x="31" y="6"/>
                      <a:pt x="46" y="0"/>
                      <a:pt x="63" y="0"/>
                    </a:cubicBezTo>
                    <a:cubicBezTo>
                      <a:pt x="81" y="0"/>
                      <a:pt x="96" y="6"/>
                      <a:pt x="108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51" name="Rectangle 48"/>
              <p:cNvSpPr>
                <a:spLocks noChangeArrowheads="1"/>
              </p:cNvSpPr>
              <p:nvPr/>
            </p:nvSpPr>
            <p:spPr bwMode="auto">
              <a:xfrm>
                <a:off x="1941513" y="2078038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17" name="Group 116"/>
            <p:cNvGrpSpPr/>
            <p:nvPr/>
          </p:nvGrpSpPr>
          <p:grpSpPr>
            <a:xfrm rot="5400000">
              <a:off x="5928800" y="2531828"/>
              <a:ext cx="325156" cy="264111"/>
              <a:chOff x="1947863" y="1619250"/>
              <a:chExt cx="414338" cy="336550"/>
            </a:xfrm>
            <a:solidFill>
              <a:schemeClr val="accent3"/>
            </a:solidFill>
          </p:grpSpPr>
          <p:sp>
            <p:nvSpPr>
              <p:cNvPr id="148" name="Freeform 38"/>
              <p:cNvSpPr>
                <a:spLocks/>
              </p:cNvSpPr>
              <p:nvPr/>
            </p:nvSpPr>
            <p:spPr bwMode="auto">
              <a:xfrm>
                <a:off x="1947863" y="1619250"/>
                <a:ext cx="336550" cy="33655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115" y="20"/>
                  </a:cxn>
                  <a:cxn ang="0">
                    <a:pos x="134" y="67"/>
                  </a:cxn>
                  <a:cxn ang="0">
                    <a:pos x="115" y="114"/>
                  </a:cxn>
                  <a:cxn ang="0">
                    <a:pos x="67" y="134"/>
                  </a:cxn>
                  <a:cxn ang="0">
                    <a:pos x="20" y="114"/>
                  </a:cxn>
                  <a:cxn ang="0">
                    <a:pos x="0" y="67"/>
                  </a:cxn>
                  <a:cxn ang="0">
                    <a:pos x="20" y="20"/>
                  </a:cxn>
                  <a:cxn ang="0">
                    <a:pos x="67" y="0"/>
                  </a:cxn>
                </a:cxnLst>
                <a:rect l="0" t="0" r="r" b="b"/>
                <a:pathLst>
                  <a:path w="134" h="134">
                    <a:moveTo>
                      <a:pt x="67" y="0"/>
                    </a:moveTo>
                    <a:cubicBezTo>
                      <a:pt x="86" y="0"/>
                      <a:pt x="102" y="6"/>
                      <a:pt x="115" y="20"/>
                    </a:cubicBezTo>
                    <a:cubicBezTo>
                      <a:pt x="128" y="33"/>
                      <a:pt x="134" y="48"/>
                      <a:pt x="134" y="67"/>
                    </a:cubicBezTo>
                    <a:cubicBezTo>
                      <a:pt x="134" y="85"/>
                      <a:pt x="128" y="101"/>
                      <a:pt x="115" y="114"/>
                    </a:cubicBezTo>
                    <a:cubicBezTo>
                      <a:pt x="102" y="127"/>
                      <a:pt x="86" y="134"/>
                      <a:pt x="67" y="134"/>
                    </a:cubicBezTo>
                    <a:cubicBezTo>
                      <a:pt x="49" y="134"/>
                      <a:pt x="33" y="127"/>
                      <a:pt x="20" y="114"/>
                    </a:cubicBezTo>
                    <a:cubicBezTo>
                      <a:pt x="7" y="101"/>
                      <a:pt x="0" y="85"/>
                      <a:pt x="0" y="67"/>
                    </a:cubicBezTo>
                    <a:cubicBezTo>
                      <a:pt x="0" y="48"/>
                      <a:pt x="7" y="33"/>
                      <a:pt x="20" y="20"/>
                    </a:cubicBezTo>
                    <a:cubicBezTo>
                      <a:pt x="33" y="6"/>
                      <a:pt x="49" y="0"/>
                      <a:pt x="6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49" name="Rectangle 49"/>
              <p:cNvSpPr>
                <a:spLocks noChangeArrowheads="1"/>
              </p:cNvSpPr>
              <p:nvPr/>
            </p:nvSpPr>
            <p:spPr bwMode="auto">
              <a:xfrm>
                <a:off x="2109788" y="1760538"/>
                <a:ext cx="252413" cy="539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 rot="5400000">
              <a:off x="5348253" y="2472030"/>
              <a:ext cx="484620" cy="224246"/>
              <a:chOff x="1744663" y="2282825"/>
              <a:chExt cx="617538" cy="285750"/>
            </a:xfrm>
            <a:solidFill>
              <a:schemeClr val="accent3"/>
            </a:solidFill>
          </p:grpSpPr>
          <p:sp>
            <p:nvSpPr>
              <p:cNvPr id="146" name="Freeform 39"/>
              <p:cNvSpPr>
                <a:spLocks/>
              </p:cNvSpPr>
              <p:nvPr/>
            </p:nvSpPr>
            <p:spPr bwMode="auto">
              <a:xfrm>
                <a:off x="1744663" y="2282825"/>
                <a:ext cx="287338" cy="285750"/>
              </a:xfrm>
              <a:custGeom>
                <a:avLst/>
                <a:gdLst/>
                <a:ahLst/>
                <a:cxnLst>
                  <a:cxn ang="0">
                    <a:pos x="0" y="57"/>
                  </a:cxn>
                  <a:cxn ang="0">
                    <a:pos x="17" y="17"/>
                  </a:cxn>
                  <a:cxn ang="0">
                    <a:pos x="57" y="0"/>
                  </a:cxn>
                  <a:cxn ang="0">
                    <a:pos x="98" y="17"/>
                  </a:cxn>
                  <a:cxn ang="0">
                    <a:pos x="114" y="57"/>
                  </a:cxn>
                  <a:cxn ang="0">
                    <a:pos x="98" y="97"/>
                  </a:cxn>
                  <a:cxn ang="0">
                    <a:pos x="57" y="114"/>
                  </a:cxn>
                  <a:cxn ang="0">
                    <a:pos x="17" y="97"/>
                  </a:cxn>
                  <a:cxn ang="0">
                    <a:pos x="0" y="57"/>
                  </a:cxn>
                </a:cxnLst>
                <a:rect l="0" t="0" r="r" b="b"/>
                <a:pathLst>
                  <a:path w="114" h="114">
                    <a:moveTo>
                      <a:pt x="0" y="57"/>
                    </a:moveTo>
                    <a:cubicBezTo>
                      <a:pt x="0" y="41"/>
                      <a:pt x="6" y="28"/>
                      <a:pt x="17" y="17"/>
                    </a:cubicBezTo>
                    <a:cubicBezTo>
                      <a:pt x="28" y="5"/>
                      <a:pt x="42" y="0"/>
                      <a:pt x="57" y="0"/>
                    </a:cubicBezTo>
                    <a:cubicBezTo>
                      <a:pt x="73" y="0"/>
                      <a:pt x="87" y="5"/>
                      <a:pt x="98" y="17"/>
                    </a:cubicBezTo>
                    <a:cubicBezTo>
                      <a:pt x="109" y="28"/>
                      <a:pt x="114" y="41"/>
                      <a:pt x="114" y="57"/>
                    </a:cubicBezTo>
                    <a:cubicBezTo>
                      <a:pt x="114" y="73"/>
                      <a:pt x="109" y="86"/>
                      <a:pt x="98" y="97"/>
                    </a:cubicBezTo>
                    <a:cubicBezTo>
                      <a:pt x="87" y="108"/>
                      <a:pt x="73" y="114"/>
                      <a:pt x="57" y="114"/>
                    </a:cubicBezTo>
                    <a:cubicBezTo>
                      <a:pt x="42" y="114"/>
                      <a:pt x="28" y="108"/>
                      <a:pt x="17" y="97"/>
                    </a:cubicBezTo>
                    <a:cubicBezTo>
                      <a:pt x="6" y="86"/>
                      <a:pt x="0" y="73"/>
                      <a:pt x="0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47" name="Rectangle 50"/>
              <p:cNvSpPr>
                <a:spLocks noChangeArrowheads="1"/>
              </p:cNvSpPr>
              <p:nvPr/>
            </p:nvSpPr>
            <p:spPr bwMode="auto">
              <a:xfrm>
                <a:off x="1881188" y="2403475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19" name="Group 118"/>
            <p:cNvGrpSpPr/>
            <p:nvPr/>
          </p:nvGrpSpPr>
          <p:grpSpPr>
            <a:xfrm rot="5400000">
              <a:off x="5107188" y="2491339"/>
              <a:ext cx="469670" cy="200576"/>
              <a:chOff x="1763713" y="2614613"/>
              <a:chExt cx="598488" cy="255588"/>
            </a:xfrm>
            <a:solidFill>
              <a:schemeClr val="accent3"/>
            </a:solidFill>
          </p:grpSpPr>
          <p:sp>
            <p:nvSpPr>
              <p:cNvPr id="144" name="Freeform 45"/>
              <p:cNvSpPr>
                <a:spLocks/>
              </p:cNvSpPr>
              <p:nvPr/>
            </p:nvSpPr>
            <p:spPr bwMode="auto">
              <a:xfrm>
                <a:off x="1763713" y="2614613"/>
                <a:ext cx="255588" cy="255588"/>
              </a:xfrm>
              <a:custGeom>
                <a:avLst/>
                <a:gdLst/>
                <a:ahLst/>
                <a:cxnLst>
                  <a:cxn ang="0">
                    <a:pos x="102" y="51"/>
                  </a:cxn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</a:cxnLst>
                <a:rect l="0" t="0" r="r" b="b"/>
                <a:pathLst>
                  <a:path w="102" h="102">
                    <a:moveTo>
                      <a:pt x="102" y="51"/>
                    </a:moveTo>
                    <a:cubicBezTo>
                      <a:pt x="102" y="65"/>
                      <a:pt x="97" y="77"/>
                      <a:pt x="87" y="87"/>
                    </a:cubicBez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5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5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45" name="Rectangle 51"/>
              <p:cNvSpPr>
                <a:spLocks noChangeArrowheads="1"/>
              </p:cNvSpPr>
              <p:nvPr/>
            </p:nvSpPr>
            <p:spPr bwMode="auto">
              <a:xfrm>
                <a:off x="1881188" y="2719388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0" name="Group 119"/>
            <p:cNvGrpSpPr/>
            <p:nvPr/>
          </p:nvGrpSpPr>
          <p:grpSpPr>
            <a:xfrm rot="5400000">
              <a:off x="4882942" y="2543663"/>
              <a:ext cx="399905" cy="165693"/>
              <a:chOff x="1852613" y="2967038"/>
              <a:chExt cx="509588" cy="211138"/>
            </a:xfrm>
            <a:solidFill>
              <a:schemeClr val="accent3"/>
            </a:solidFill>
          </p:grpSpPr>
          <p:sp>
            <p:nvSpPr>
              <p:cNvPr id="142" name="Freeform 46"/>
              <p:cNvSpPr>
                <a:spLocks/>
              </p:cNvSpPr>
              <p:nvPr/>
            </p:nvSpPr>
            <p:spPr bwMode="auto">
              <a:xfrm>
                <a:off x="1852613" y="2967038"/>
                <a:ext cx="211138" cy="211138"/>
              </a:xfrm>
              <a:custGeom>
                <a:avLst/>
                <a:gdLst/>
                <a:ahLst/>
                <a:cxnLst>
                  <a:cxn ang="0">
                    <a:pos x="72" y="12"/>
                  </a:cxn>
                  <a:cxn ang="0">
                    <a:pos x="84" y="42"/>
                  </a:cxn>
                  <a:cxn ang="0">
                    <a:pos x="72" y="72"/>
                  </a:cxn>
                  <a:cxn ang="0">
                    <a:pos x="42" y="84"/>
                  </a:cxn>
                  <a:cxn ang="0">
                    <a:pos x="12" y="72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2" y="12"/>
                  </a:cxn>
                </a:cxnLst>
                <a:rect l="0" t="0" r="r" b="b"/>
                <a:pathLst>
                  <a:path w="84" h="84">
                    <a:moveTo>
                      <a:pt x="72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2" y="72"/>
                    </a:cubicBezTo>
                    <a:cubicBezTo>
                      <a:pt x="64" y="80"/>
                      <a:pt x="54" y="84"/>
                      <a:pt x="42" y="84"/>
                    </a:cubicBezTo>
                    <a:cubicBezTo>
                      <a:pt x="31" y="84"/>
                      <a:pt x="21" y="80"/>
                      <a:pt x="12" y="72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1" y="4"/>
                      <a:pt x="31" y="0"/>
                      <a:pt x="42" y="0"/>
                    </a:cubicBezTo>
                    <a:cubicBezTo>
                      <a:pt x="54" y="0"/>
                      <a:pt x="64" y="4"/>
                      <a:pt x="72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43" name="Rectangle 52"/>
              <p:cNvSpPr>
                <a:spLocks noChangeArrowheads="1"/>
              </p:cNvSpPr>
              <p:nvPr/>
            </p:nvSpPr>
            <p:spPr bwMode="auto">
              <a:xfrm>
                <a:off x="1941513" y="3040063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 rot="5400000">
              <a:off x="4702924" y="2626510"/>
              <a:ext cx="261620" cy="138285"/>
              <a:chOff x="2028826" y="3302000"/>
              <a:chExt cx="333375" cy="176213"/>
            </a:xfrm>
            <a:solidFill>
              <a:schemeClr val="accent3"/>
            </a:solidFill>
          </p:grpSpPr>
          <p:sp>
            <p:nvSpPr>
              <p:cNvPr id="140" name="Freeform 44"/>
              <p:cNvSpPr>
                <a:spLocks/>
              </p:cNvSpPr>
              <p:nvPr/>
            </p:nvSpPr>
            <p:spPr bwMode="auto">
              <a:xfrm>
                <a:off x="2028826" y="3302000"/>
                <a:ext cx="176213" cy="176213"/>
              </a:xfrm>
              <a:custGeom>
                <a:avLst/>
                <a:gdLst/>
                <a:ahLst/>
                <a:cxnLst>
                  <a:cxn ang="0">
                    <a:pos x="70" y="35"/>
                  </a:cxn>
                  <a:cxn ang="0">
                    <a:pos x="60" y="60"/>
                  </a:cxn>
                  <a:cxn ang="0">
                    <a:pos x="35" y="70"/>
                  </a:cxn>
                  <a:cxn ang="0">
                    <a:pos x="10" y="60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  <a:cxn ang="0">
                    <a:pos x="60" y="10"/>
                  </a:cxn>
                  <a:cxn ang="0">
                    <a:pos x="70" y="35"/>
                  </a:cxn>
                </a:cxnLst>
                <a:rect l="0" t="0" r="r" b="b"/>
                <a:pathLst>
                  <a:path w="70" h="70">
                    <a:moveTo>
                      <a:pt x="70" y="35"/>
                    </a:moveTo>
                    <a:cubicBezTo>
                      <a:pt x="70" y="45"/>
                      <a:pt x="67" y="53"/>
                      <a:pt x="60" y="60"/>
                    </a:cubicBezTo>
                    <a:cubicBezTo>
                      <a:pt x="53" y="66"/>
                      <a:pt x="45" y="70"/>
                      <a:pt x="35" y="70"/>
                    </a:cubicBezTo>
                    <a:cubicBezTo>
                      <a:pt x="25" y="70"/>
                      <a:pt x="17" y="66"/>
                      <a:pt x="10" y="60"/>
                    </a:cubicBezTo>
                    <a:cubicBezTo>
                      <a:pt x="3" y="53"/>
                      <a:pt x="0" y="45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ubicBezTo>
                      <a:pt x="45" y="0"/>
                      <a:pt x="53" y="3"/>
                      <a:pt x="60" y="10"/>
                    </a:cubicBezTo>
                    <a:cubicBezTo>
                      <a:pt x="67" y="17"/>
                      <a:pt x="70" y="25"/>
                      <a:pt x="70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41" name="Rectangle 53"/>
              <p:cNvSpPr>
                <a:spLocks noChangeArrowheads="1"/>
              </p:cNvSpPr>
              <p:nvPr/>
            </p:nvSpPr>
            <p:spPr bwMode="auto">
              <a:xfrm>
                <a:off x="2092326" y="3357563"/>
                <a:ext cx="2698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4" name="Group 243"/>
          <p:cNvGrpSpPr/>
          <p:nvPr/>
        </p:nvGrpSpPr>
        <p:grpSpPr>
          <a:xfrm>
            <a:off x="6269735" y="3624759"/>
            <a:ext cx="2393613" cy="884068"/>
            <a:chOff x="4702301" y="2718569"/>
            <a:chExt cx="1795210" cy="663051"/>
          </a:xfrm>
        </p:grpSpPr>
        <p:sp>
          <p:nvSpPr>
            <p:cNvPr id="115" name="Freeform 36"/>
            <p:cNvSpPr>
              <a:spLocks/>
            </p:cNvSpPr>
            <p:nvPr/>
          </p:nvSpPr>
          <p:spPr bwMode="auto">
            <a:xfrm rot="5400000">
              <a:off x="6186682" y="2719191"/>
              <a:ext cx="311452" cy="310207"/>
            </a:xfrm>
            <a:custGeom>
              <a:avLst/>
              <a:gdLst/>
              <a:ahLst/>
              <a:cxnLst>
                <a:cxn ang="0">
                  <a:pos x="135" y="23"/>
                </a:cxn>
                <a:cxn ang="0">
                  <a:pos x="158" y="79"/>
                </a:cxn>
                <a:cxn ang="0">
                  <a:pos x="135" y="135"/>
                </a:cxn>
                <a:cxn ang="0">
                  <a:pos x="79" y="158"/>
                </a:cxn>
                <a:cxn ang="0">
                  <a:pos x="24" y="135"/>
                </a:cxn>
                <a:cxn ang="0">
                  <a:pos x="0" y="79"/>
                </a:cxn>
                <a:cxn ang="0">
                  <a:pos x="24" y="23"/>
                </a:cxn>
                <a:cxn ang="0">
                  <a:pos x="79" y="0"/>
                </a:cxn>
                <a:cxn ang="0">
                  <a:pos x="135" y="23"/>
                </a:cxn>
              </a:cxnLst>
              <a:rect l="0" t="0" r="r" b="b"/>
              <a:pathLst>
                <a:path w="158" h="158">
                  <a:moveTo>
                    <a:pt x="135" y="23"/>
                  </a:moveTo>
                  <a:cubicBezTo>
                    <a:pt x="150" y="39"/>
                    <a:pt x="158" y="57"/>
                    <a:pt x="158" y="79"/>
                  </a:cubicBezTo>
                  <a:cubicBezTo>
                    <a:pt x="158" y="100"/>
                    <a:pt x="150" y="119"/>
                    <a:pt x="135" y="135"/>
                  </a:cubicBezTo>
                  <a:cubicBezTo>
                    <a:pt x="120" y="150"/>
                    <a:pt x="101" y="158"/>
                    <a:pt x="79" y="158"/>
                  </a:cubicBezTo>
                  <a:cubicBezTo>
                    <a:pt x="58" y="158"/>
                    <a:pt x="39" y="150"/>
                    <a:pt x="24" y="135"/>
                  </a:cubicBezTo>
                  <a:cubicBezTo>
                    <a:pt x="8" y="119"/>
                    <a:pt x="0" y="100"/>
                    <a:pt x="0" y="79"/>
                  </a:cubicBezTo>
                  <a:cubicBezTo>
                    <a:pt x="0" y="57"/>
                    <a:pt x="8" y="39"/>
                    <a:pt x="24" y="23"/>
                  </a:cubicBezTo>
                  <a:cubicBezTo>
                    <a:pt x="39" y="8"/>
                    <a:pt x="58" y="0"/>
                    <a:pt x="79" y="0"/>
                  </a:cubicBezTo>
                  <a:cubicBezTo>
                    <a:pt x="101" y="0"/>
                    <a:pt x="120" y="8"/>
                    <a:pt x="135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122" name="Group 121"/>
            <p:cNvGrpSpPr/>
            <p:nvPr/>
          </p:nvGrpSpPr>
          <p:grpSpPr>
            <a:xfrm rot="5400000">
              <a:off x="5642887" y="3015353"/>
              <a:ext cx="397412" cy="165693"/>
              <a:chOff x="2387601" y="2000250"/>
              <a:chExt cx="506412" cy="211138"/>
            </a:xfrm>
            <a:solidFill>
              <a:schemeClr val="accent3"/>
            </a:solidFill>
          </p:grpSpPr>
          <p:sp>
            <p:nvSpPr>
              <p:cNvPr id="138" name="Freeform 41"/>
              <p:cNvSpPr>
                <a:spLocks/>
              </p:cNvSpPr>
              <p:nvPr/>
            </p:nvSpPr>
            <p:spPr bwMode="auto">
              <a:xfrm>
                <a:off x="2684463" y="2000250"/>
                <a:ext cx="209550" cy="211138"/>
              </a:xfrm>
              <a:custGeom>
                <a:avLst/>
                <a:gdLst/>
                <a:ahLst/>
                <a:cxnLst>
                  <a:cxn ang="0">
                    <a:pos x="71" y="12"/>
                  </a:cxn>
                  <a:cxn ang="0">
                    <a:pos x="84" y="42"/>
                  </a:cxn>
                  <a:cxn ang="0">
                    <a:pos x="71" y="71"/>
                  </a:cxn>
                  <a:cxn ang="0">
                    <a:pos x="42" y="84"/>
                  </a:cxn>
                  <a:cxn ang="0">
                    <a:pos x="12" y="71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1" y="12"/>
                  </a:cxn>
                </a:cxnLst>
                <a:rect l="0" t="0" r="r" b="b"/>
                <a:pathLst>
                  <a:path w="84" h="84">
                    <a:moveTo>
                      <a:pt x="71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1" y="71"/>
                    </a:cubicBezTo>
                    <a:cubicBezTo>
                      <a:pt x="63" y="80"/>
                      <a:pt x="53" y="84"/>
                      <a:pt x="42" y="84"/>
                    </a:cubicBezTo>
                    <a:cubicBezTo>
                      <a:pt x="30" y="84"/>
                      <a:pt x="20" y="80"/>
                      <a:pt x="12" y="71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0" y="4"/>
                      <a:pt x="30" y="0"/>
                      <a:pt x="42" y="0"/>
                    </a:cubicBezTo>
                    <a:cubicBezTo>
                      <a:pt x="53" y="0"/>
                      <a:pt x="63" y="4"/>
                      <a:pt x="71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9" name="Rectangle 54"/>
              <p:cNvSpPr>
                <a:spLocks noChangeArrowheads="1"/>
              </p:cNvSpPr>
              <p:nvPr/>
            </p:nvSpPr>
            <p:spPr bwMode="auto">
              <a:xfrm>
                <a:off x="2387601" y="2078038"/>
                <a:ext cx="4222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3" name="Group 122"/>
            <p:cNvGrpSpPr/>
            <p:nvPr/>
          </p:nvGrpSpPr>
          <p:grpSpPr>
            <a:xfrm rot="5400000">
              <a:off x="5961190" y="2961161"/>
              <a:ext cx="260374" cy="137039"/>
              <a:chOff x="2387601" y="1700213"/>
              <a:chExt cx="331788" cy="174625"/>
            </a:xfrm>
            <a:solidFill>
              <a:schemeClr val="accent3"/>
            </a:solidFill>
          </p:grpSpPr>
          <p:sp>
            <p:nvSpPr>
              <p:cNvPr id="136" name="Freeform 40"/>
              <p:cNvSpPr>
                <a:spLocks/>
              </p:cNvSpPr>
              <p:nvPr/>
            </p:nvSpPr>
            <p:spPr bwMode="auto">
              <a:xfrm>
                <a:off x="2543176" y="1700213"/>
                <a:ext cx="176213" cy="174625"/>
              </a:xfrm>
              <a:custGeom>
                <a:avLst/>
                <a:gdLst/>
                <a:ahLst/>
                <a:cxnLst>
                  <a:cxn ang="0">
                    <a:pos x="35" y="0"/>
                  </a:cxn>
                  <a:cxn ang="0">
                    <a:pos x="59" y="10"/>
                  </a:cxn>
                  <a:cxn ang="0">
                    <a:pos x="70" y="35"/>
                  </a:cxn>
                  <a:cxn ang="0">
                    <a:pos x="59" y="59"/>
                  </a:cxn>
                  <a:cxn ang="0">
                    <a:pos x="35" y="70"/>
                  </a:cxn>
                  <a:cxn ang="0">
                    <a:pos x="10" y="59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</a:cxnLst>
                <a:rect l="0" t="0" r="r" b="b"/>
                <a:pathLst>
                  <a:path w="70" h="70">
                    <a:moveTo>
                      <a:pt x="35" y="0"/>
                    </a:moveTo>
                    <a:cubicBezTo>
                      <a:pt x="44" y="0"/>
                      <a:pt x="53" y="3"/>
                      <a:pt x="59" y="10"/>
                    </a:cubicBezTo>
                    <a:cubicBezTo>
                      <a:pt x="66" y="17"/>
                      <a:pt x="70" y="25"/>
                      <a:pt x="70" y="35"/>
                    </a:cubicBezTo>
                    <a:cubicBezTo>
                      <a:pt x="70" y="44"/>
                      <a:pt x="66" y="53"/>
                      <a:pt x="59" y="59"/>
                    </a:cubicBezTo>
                    <a:cubicBezTo>
                      <a:pt x="53" y="66"/>
                      <a:pt x="44" y="70"/>
                      <a:pt x="35" y="70"/>
                    </a:cubicBezTo>
                    <a:cubicBezTo>
                      <a:pt x="25" y="70"/>
                      <a:pt x="17" y="66"/>
                      <a:pt x="10" y="59"/>
                    </a:cubicBezTo>
                    <a:cubicBezTo>
                      <a:pt x="3" y="53"/>
                      <a:pt x="0" y="44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7" name="Rectangle 55"/>
              <p:cNvSpPr>
                <a:spLocks noChangeArrowheads="1"/>
              </p:cNvSpPr>
              <p:nvPr/>
            </p:nvSpPr>
            <p:spPr bwMode="auto">
              <a:xfrm>
                <a:off x="2387601" y="1760538"/>
                <a:ext cx="254000" cy="539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 rot="5400000">
              <a:off x="5355728" y="3033417"/>
              <a:ext cx="468424" cy="200576"/>
              <a:chOff x="2387601" y="2298700"/>
              <a:chExt cx="596900" cy="255588"/>
            </a:xfrm>
            <a:solidFill>
              <a:schemeClr val="accent3"/>
            </a:solidFill>
          </p:grpSpPr>
          <p:sp>
            <p:nvSpPr>
              <p:cNvPr id="134" name="Freeform 34"/>
              <p:cNvSpPr>
                <a:spLocks/>
              </p:cNvSpPr>
              <p:nvPr/>
            </p:nvSpPr>
            <p:spPr bwMode="auto">
              <a:xfrm>
                <a:off x="2728913" y="2298700"/>
                <a:ext cx="255588" cy="255588"/>
              </a:xfrm>
              <a:custGeom>
                <a:avLst/>
                <a:gdLst/>
                <a:ahLst/>
                <a:cxnLst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  <a:cxn ang="0">
                    <a:pos x="87" y="87"/>
                  </a:cxn>
                </a:cxnLst>
                <a:rect l="0" t="0" r="r" b="b"/>
                <a:pathLst>
                  <a:path w="102" h="102">
                    <a:moveTo>
                      <a:pt x="87" y="87"/>
                    </a:move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4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4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ubicBezTo>
                      <a:pt x="102" y="65"/>
                      <a:pt x="97" y="77"/>
                      <a:pt x="87" y="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5" name="Rectangle 56"/>
              <p:cNvSpPr>
                <a:spLocks noChangeArrowheads="1"/>
              </p:cNvSpPr>
              <p:nvPr/>
            </p:nvSpPr>
            <p:spPr bwMode="auto">
              <a:xfrm>
                <a:off x="2387601" y="2403475"/>
                <a:ext cx="482600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5" name="Group 124"/>
            <p:cNvGrpSpPr/>
            <p:nvPr/>
          </p:nvGrpSpPr>
          <p:grpSpPr>
            <a:xfrm rot="5400000">
              <a:off x="5101583" y="3028434"/>
              <a:ext cx="482127" cy="224246"/>
              <a:chOff x="2387601" y="2598738"/>
              <a:chExt cx="614362" cy="285750"/>
            </a:xfrm>
            <a:solidFill>
              <a:schemeClr val="accent3"/>
            </a:solidFill>
          </p:grpSpPr>
          <p:sp>
            <p:nvSpPr>
              <p:cNvPr id="132" name="Freeform 35"/>
              <p:cNvSpPr>
                <a:spLocks/>
              </p:cNvSpPr>
              <p:nvPr/>
            </p:nvSpPr>
            <p:spPr bwMode="auto">
              <a:xfrm>
                <a:off x="2716213" y="2598738"/>
                <a:ext cx="285750" cy="285750"/>
              </a:xfrm>
              <a:custGeom>
                <a:avLst/>
                <a:gdLst/>
                <a:ahLst/>
                <a:cxnLst>
                  <a:cxn ang="0">
                    <a:pos x="114" y="57"/>
                  </a:cxn>
                  <a:cxn ang="0">
                    <a:pos x="97" y="97"/>
                  </a:cxn>
                  <a:cxn ang="0">
                    <a:pos x="57" y="114"/>
                  </a:cxn>
                  <a:cxn ang="0">
                    <a:pos x="16" y="97"/>
                  </a:cxn>
                  <a:cxn ang="0">
                    <a:pos x="0" y="57"/>
                  </a:cxn>
                  <a:cxn ang="0">
                    <a:pos x="16" y="16"/>
                  </a:cxn>
                  <a:cxn ang="0">
                    <a:pos x="57" y="0"/>
                  </a:cxn>
                  <a:cxn ang="0">
                    <a:pos x="97" y="16"/>
                  </a:cxn>
                  <a:cxn ang="0">
                    <a:pos x="114" y="57"/>
                  </a:cxn>
                </a:cxnLst>
                <a:rect l="0" t="0" r="r" b="b"/>
                <a:pathLst>
                  <a:path w="114" h="114">
                    <a:moveTo>
                      <a:pt x="114" y="57"/>
                    </a:moveTo>
                    <a:cubicBezTo>
                      <a:pt x="114" y="72"/>
                      <a:pt x="108" y="86"/>
                      <a:pt x="97" y="97"/>
                    </a:cubicBezTo>
                    <a:cubicBezTo>
                      <a:pt x="86" y="108"/>
                      <a:pt x="72" y="114"/>
                      <a:pt x="57" y="114"/>
                    </a:cubicBezTo>
                    <a:cubicBezTo>
                      <a:pt x="41" y="114"/>
                      <a:pt x="27" y="108"/>
                      <a:pt x="16" y="97"/>
                    </a:cubicBezTo>
                    <a:cubicBezTo>
                      <a:pt x="5" y="86"/>
                      <a:pt x="0" y="72"/>
                      <a:pt x="0" y="57"/>
                    </a:cubicBezTo>
                    <a:cubicBezTo>
                      <a:pt x="0" y="41"/>
                      <a:pt x="5" y="28"/>
                      <a:pt x="16" y="16"/>
                    </a:cubicBezTo>
                    <a:cubicBezTo>
                      <a:pt x="27" y="5"/>
                      <a:pt x="41" y="0"/>
                      <a:pt x="57" y="0"/>
                    </a:cubicBezTo>
                    <a:cubicBezTo>
                      <a:pt x="72" y="0"/>
                      <a:pt x="86" y="5"/>
                      <a:pt x="97" y="16"/>
                    </a:cubicBezTo>
                    <a:cubicBezTo>
                      <a:pt x="108" y="28"/>
                      <a:pt x="114" y="41"/>
                      <a:pt x="114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3" name="Rectangle 57"/>
              <p:cNvSpPr>
                <a:spLocks noChangeArrowheads="1"/>
              </p:cNvSpPr>
              <p:nvPr/>
            </p:nvSpPr>
            <p:spPr bwMode="auto">
              <a:xfrm>
                <a:off x="2387601" y="2719388"/>
                <a:ext cx="482600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6" name="Group 125"/>
            <p:cNvGrpSpPr/>
            <p:nvPr/>
          </p:nvGrpSpPr>
          <p:grpSpPr>
            <a:xfrm rot="5400000">
              <a:off x="4861141" y="2997289"/>
              <a:ext cx="443508" cy="247916"/>
              <a:chOff x="2387601" y="2914650"/>
              <a:chExt cx="565150" cy="315913"/>
            </a:xfrm>
            <a:solidFill>
              <a:schemeClr val="accent3"/>
            </a:solidFill>
          </p:grpSpPr>
          <p:sp>
            <p:nvSpPr>
              <p:cNvPr id="130" name="Freeform 42"/>
              <p:cNvSpPr>
                <a:spLocks/>
              </p:cNvSpPr>
              <p:nvPr/>
            </p:nvSpPr>
            <p:spPr bwMode="auto">
              <a:xfrm>
                <a:off x="2636838" y="2914650"/>
                <a:ext cx="315913" cy="315913"/>
              </a:xfrm>
              <a:custGeom>
                <a:avLst/>
                <a:gdLst/>
                <a:ahLst/>
                <a:cxnLst>
                  <a:cxn ang="0">
                    <a:pos x="107" y="18"/>
                  </a:cxn>
                  <a:cxn ang="0">
                    <a:pos x="126" y="63"/>
                  </a:cxn>
                  <a:cxn ang="0">
                    <a:pos x="107" y="107"/>
                  </a:cxn>
                  <a:cxn ang="0">
                    <a:pos x="63" y="126"/>
                  </a:cxn>
                  <a:cxn ang="0">
                    <a:pos x="18" y="107"/>
                  </a:cxn>
                  <a:cxn ang="0">
                    <a:pos x="0" y="63"/>
                  </a:cxn>
                  <a:cxn ang="0">
                    <a:pos x="18" y="18"/>
                  </a:cxn>
                  <a:cxn ang="0">
                    <a:pos x="63" y="0"/>
                  </a:cxn>
                  <a:cxn ang="0">
                    <a:pos x="107" y="18"/>
                  </a:cxn>
                </a:cxnLst>
                <a:rect l="0" t="0" r="r" b="b"/>
                <a:pathLst>
                  <a:path w="126" h="126">
                    <a:moveTo>
                      <a:pt x="107" y="18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7" y="107"/>
                    </a:cubicBezTo>
                    <a:cubicBezTo>
                      <a:pt x="95" y="120"/>
                      <a:pt x="80" y="126"/>
                      <a:pt x="63" y="126"/>
                    </a:cubicBezTo>
                    <a:cubicBezTo>
                      <a:pt x="45" y="126"/>
                      <a:pt x="30" y="120"/>
                      <a:pt x="18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8" y="18"/>
                    </a:cubicBezTo>
                    <a:cubicBezTo>
                      <a:pt x="30" y="6"/>
                      <a:pt x="45" y="0"/>
                      <a:pt x="63" y="0"/>
                    </a:cubicBezTo>
                    <a:cubicBezTo>
                      <a:pt x="80" y="0"/>
                      <a:pt x="95" y="6"/>
                      <a:pt x="107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31" name="Rectangle 58"/>
              <p:cNvSpPr>
                <a:spLocks noChangeArrowheads="1"/>
              </p:cNvSpPr>
              <p:nvPr/>
            </p:nvSpPr>
            <p:spPr bwMode="auto">
              <a:xfrm>
                <a:off x="2387601" y="3040063"/>
                <a:ext cx="4222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 rot="5400000">
              <a:off x="4672401" y="2929392"/>
              <a:ext cx="322665" cy="262866"/>
              <a:chOff x="2387601" y="3222625"/>
              <a:chExt cx="411163" cy="334963"/>
            </a:xfrm>
            <a:solidFill>
              <a:schemeClr val="accent3"/>
            </a:solidFill>
          </p:grpSpPr>
          <p:sp>
            <p:nvSpPr>
              <p:cNvPr id="128" name="Freeform 43"/>
              <p:cNvSpPr>
                <a:spLocks/>
              </p:cNvSpPr>
              <p:nvPr/>
            </p:nvSpPr>
            <p:spPr bwMode="auto">
              <a:xfrm>
                <a:off x="2463801" y="3222625"/>
                <a:ext cx="334963" cy="334963"/>
              </a:xfrm>
              <a:custGeom>
                <a:avLst/>
                <a:gdLst/>
                <a:ahLst/>
                <a:cxnLst>
                  <a:cxn ang="0">
                    <a:pos x="0" y="67"/>
                  </a:cxn>
                  <a:cxn ang="0">
                    <a:pos x="19" y="19"/>
                  </a:cxn>
                  <a:cxn ang="0">
                    <a:pos x="67" y="0"/>
                  </a:cxn>
                  <a:cxn ang="0">
                    <a:pos x="114" y="19"/>
                  </a:cxn>
                  <a:cxn ang="0">
                    <a:pos x="134" y="67"/>
                  </a:cxn>
                  <a:cxn ang="0">
                    <a:pos x="114" y="114"/>
                  </a:cxn>
                  <a:cxn ang="0">
                    <a:pos x="67" y="134"/>
                  </a:cxn>
                  <a:cxn ang="0">
                    <a:pos x="19" y="114"/>
                  </a:cxn>
                  <a:cxn ang="0">
                    <a:pos x="0" y="67"/>
                  </a:cxn>
                </a:cxnLst>
                <a:rect l="0" t="0" r="r" b="b"/>
                <a:pathLst>
                  <a:path w="134" h="134">
                    <a:moveTo>
                      <a:pt x="0" y="67"/>
                    </a:moveTo>
                    <a:cubicBezTo>
                      <a:pt x="0" y="48"/>
                      <a:pt x="6" y="33"/>
                      <a:pt x="19" y="19"/>
                    </a:cubicBezTo>
                    <a:cubicBezTo>
                      <a:pt x="32" y="6"/>
                      <a:pt x="48" y="0"/>
                      <a:pt x="67" y="0"/>
                    </a:cubicBezTo>
                    <a:cubicBezTo>
                      <a:pt x="85" y="0"/>
                      <a:pt x="101" y="6"/>
                      <a:pt x="114" y="19"/>
                    </a:cubicBezTo>
                    <a:cubicBezTo>
                      <a:pt x="127" y="33"/>
                      <a:pt x="134" y="48"/>
                      <a:pt x="134" y="67"/>
                    </a:cubicBezTo>
                    <a:cubicBezTo>
                      <a:pt x="134" y="85"/>
                      <a:pt x="127" y="101"/>
                      <a:pt x="114" y="114"/>
                    </a:cubicBezTo>
                    <a:cubicBezTo>
                      <a:pt x="101" y="127"/>
                      <a:pt x="85" y="134"/>
                      <a:pt x="67" y="134"/>
                    </a:cubicBezTo>
                    <a:cubicBezTo>
                      <a:pt x="48" y="134"/>
                      <a:pt x="32" y="127"/>
                      <a:pt x="19" y="114"/>
                    </a:cubicBezTo>
                    <a:cubicBezTo>
                      <a:pt x="6" y="101"/>
                      <a:pt x="0" y="85"/>
                      <a:pt x="0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29" name="Rectangle 59"/>
              <p:cNvSpPr>
                <a:spLocks noChangeArrowheads="1"/>
              </p:cNvSpPr>
              <p:nvPr/>
            </p:nvSpPr>
            <p:spPr bwMode="auto">
              <a:xfrm>
                <a:off x="2387601" y="3357563"/>
                <a:ext cx="27146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7" name="Group 246"/>
          <p:cNvGrpSpPr/>
          <p:nvPr/>
        </p:nvGrpSpPr>
        <p:grpSpPr>
          <a:xfrm>
            <a:off x="8746403" y="3122457"/>
            <a:ext cx="1945123" cy="646160"/>
            <a:chOff x="6559802" y="2341843"/>
            <a:chExt cx="1458842" cy="484620"/>
          </a:xfrm>
        </p:grpSpPr>
        <p:grpSp>
          <p:nvGrpSpPr>
            <p:cNvPr id="154" name="Group 153"/>
            <p:cNvGrpSpPr/>
            <p:nvPr/>
          </p:nvGrpSpPr>
          <p:grpSpPr>
            <a:xfrm rot="5400000">
              <a:off x="7414427" y="2480127"/>
              <a:ext cx="444754" cy="247916"/>
              <a:chOff x="1795463" y="1947863"/>
              <a:chExt cx="566738" cy="315913"/>
            </a:xfrm>
            <a:solidFill>
              <a:schemeClr val="accent4"/>
            </a:solidFill>
          </p:grpSpPr>
          <p:sp>
            <p:nvSpPr>
              <p:cNvPr id="188" name="Freeform 37"/>
              <p:cNvSpPr>
                <a:spLocks/>
              </p:cNvSpPr>
              <p:nvPr/>
            </p:nvSpPr>
            <p:spPr bwMode="auto">
              <a:xfrm>
                <a:off x="1795463" y="1947863"/>
                <a:ext cx="315913" cy="315913"/>
              </a:xfrm>
              <a:custGeom>
                <a:avLst/>
                <a:gdLst/>
                <a:ahLst/>
                <a:cxnLst>
                  <a:cxn ang="0">
                    <a:pos x="108" y="19"/>
                  </a:cxn>
                  <a:cxn ang="0">
                    <a:pos x="126" y="63"/>
                  </a:cxn>
                  <a:cxn ang="0">
                    <a:pos x="108" y="107"/>
                  </a:cxn>
                  <a:cxn ang="0">
                    <a:pos x="63" y="126"/>
                  </a:cxn>
                  <a:cxn ang="0">
                    <a:pos x="19" y="107"/>
                  </a:cxn>
                  <a:cxn ang="0">
                    <a:pos x="0" y="63"/>
                  </a:cxn>
                  <a:cxn ang="0">
                    <a:pos x="19" y="19"/>
                  </a:cxn>
                  <a:cxn ang="0">
                    <a:pos x="63" y="0"/>
                  </a:cxn>
                  <a:cxn ang="0">
                    <a:pos x="108" y="19"/>
                  </a:cxn>
                </a:cxnLst>
                <a:rect l="0" t="0" r="r" b="b"/>
                <a:pathLst>
                  <a:path w="126" h="126">
                    <a:moveTo>
                      <a:pt x="108" y="19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8" y="107"/>
                    </a:cubicBezTo>
                    <a:cubicBezTo>
                      <a:pt x="96" y="120"/>
                      <a:pt x="81" y="126"/>
                      <a:pt x="63" y="126"/>
                    </a:cubicBezTo>
                    <a:cubicBezTo>
                      <a:pt x="46" y="126"/>
                      <a:pt x="31" y="120"/>
                      <a:pt x="19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9" y="19"/>
                    </a:cubicBezTo>
                    <a:cubicBezTo>
                      <a:pt x="31" y="6"/>
                      <a:pt x="46" y="0"/>
                      <a:pt x="63" y="0"/>
                    </a:cubicBezTo>
                    <a:cubicBezTo>
                      <a:pt x="81" y="0"/>
                      <a:pt x="96" y="6"/>
                      <a:pt x="108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89" name="Rectangle 48"/>
              <p:cNvSpPr>
                <a:spLocks noChangeArrowheads="1"/>
              </p:cNvSpPr>
              <p:nvPr/>
            </p:nvSpPr>
            <p:spPr bwMode="auto">
              <a:xfrm>
                <a:off x="1941513" y="2078038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55" name="Group 154"/>
            <p:cNvGrpSpPr/>
            <p:nvPr/>
          </p:nvGrpSpPr>
          <p:grpSpPr>
            <a:xfrm rot="5400000">
              <a:off x="7724011" y="2531828"/>
              <a:ext cx="325156" cy="264111"/>
              <a:chOff x="1947863" y="1619250"/>
              <a:chExt cx="414338" cy="336550"/>
            </a:xfrm>
            <a:solidFill>
              <a:schemeClr val="accent4"/>
            </a:solidFill>
          </p:grpSpPr>
          <p:sp>
            <p:nvSpPr>
              <p:cNvPr id="186" name="Freeform 38"/>
              <p:cNvSpPr>
                <a:spLocks/>
              </p:cNvSpPr>
              <p:nvPr/>
            </p:nvSpPr>
            <p:spPr bwMode="auto">
              <a:xfrm>
                <a:off x="1947863" y="1619250"/>
                <a:ext cx="336550" cy="336550"/>
              </a:xfrm>
              <a:custGeom>
                <a:avLst/>
                <a:gdLst/>
                <a:ahLst/>
                <a:cxnLst>
                  <a:cxn ang="0">
                    <a:pos x="67" y="0"/>
                  </a:cxn>
                  <a:cxn ang="0">
                    <a:pos x="115" y="20"/>
                  </a:cxn>
                  <a:cxn ang="0">
                    <a:pos x="134" y="67"/>
                  </a:cxn>
                  <a:cxn ang="0">
                    <a:pos x="115" y="114"/>
                  </a:cxn>
                  <a:cxn ang="0">
                    <a:pos x="67" y="134"/>
                  </a:cxn>
                  <a:cxn ang="0">
                    <a:pos x="20" y="114"/>
                  </a:cxn>
                  <a:cxn ang="0">
                    <a:pos x="0" y="67"/>
                  </a:cxn>
                  <a:cxn ang="0">
                    <a:pos x="20" y="20"/>
                  </a:cxn>
                  <a:cxn ang="0">
                    <a:pos x="67" y="0"/>
                  </a:cxn>
                </a:cxnLst>
                <a:rect l="0" t="0" r="r" b="b"/>
                <a:pathLst>
                  <a:path w="134" h="134">
                    <a:moveTo>
                      <a:pt x="67" y="0"/>
                    </a:moveTo>
                    <a:cubicBezTo>
                      <a:pt x="86" y="0"/>
                      <a:pt x="102" y="6"/>
                      <a:pt x="115" y="20"/>
                    </a:cubicBezTo>
                    <a:cubicBezTo>
                      <a:pt x="128" y="33"/>
                      <a:pt x="134" y="48"/>
                      <a:pt x="134" y="67"/>
                    </a:cubicBezTo>
                    <a:cubicBezTo>
                      <a:pt x="134" y="85"/>
                      <a:pt x="128" y="101"/>
                      <a:pt x="115" y="114"/>
                    </a:cubicBezTo>
                    <a:cubicBezTo>
                      <a:pt x="102" y="127"/>
                      <a:pt x="86" y="134"/>
                      <a:pt x="67" y="134"/>
                    </a:cubicBezTo>
                    <a:cubicBezTo>
                      <a:pt x="49" y="134"/>
                      <a:pt x="33" y="127"/>
                      <a:pt x="20" y="114"/>
                    </a:cubicBezTo>
                    <a:cubicBezTo>
                      <a:pt x="7" y="101"/>
                      <a:pt x="0" y="85"/>
                      <a:pt x="0" y="67"/>
                    </a:cubicBezTo>
                    <a:cubicBezTo>
                      <a:pt x="0" y="48"/>
                      <a:pt x="7" y="33"/>
                      <a:pt x="20" y="20"/>
                    </a:cubicBezTo>
                    <a:cubicBezTo>
                      <a:pt x="33" y="6"/>
                      <a:pt x="49" y="0"/>
                      <a:pt x="6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87" name="Rectangle 49"/>
              <p:cNvSpPr>
                <a:spLocks noChangeArrowheads="1"/>
              </p:cNvSpPr>
              <p:nvPr/>
            </p:nvSpPr>
            <p:spPr bwMode="auto">
              <a:xfrm>
                <a:off x="2109788" y="1760538"/>
                <a:ext cx="252413" cy="539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 rot="5400000">
              <a:off x="7143464" y="2472030"/>
              <a:ext cx="484620" cy="224246"/>
              <a:chOff x="1744663" y="2282825"/>
              <a:chExt cx="617538" cy="285750"/>
            </a:xfrm>
            <a:solidFill>
              <a:schemeClr val="accent4"/>
            </a:solidFill>
          </p:grpSpPr>
          <p:sp>
            <p:nvSpPr>
              <p:cNvPr id="184" name="Freeform 39"/>
              <p:cNvSpPr>
                <a:spLocks/>
              </p:cNvSpPr>
              <p:nvPr/>
            </p:nvSpPr>
            <p:spPr bwMode="auto">
              <a:xfrm>
                <a:off x="1744663" y="2282825"/>
                <a:ext cx="287338" cy="285750"/>
              </a:xfrm>
              <a:custGeom>
                <a:avLst/>
                <a:gdLst/>
                <a:ahLst/>
                <a:cxnLst>
                  <a:cxn ang="0">
                    <a:pos x="0" y="57"/>
                  </a:cxn>
                  <a:cxn ang="0">
                    <a:pos x="17" y="17"/>
                  </a:cxn>
                  <a:cxn ang="0">
                    <a:pos x="57" y="0"/>
                  </a:cxn>
                  <a:cxn ang="0">
                    <a:pos x="98" y="17"/>
                  </a:cxn>
                  <a:cxn ang="0">
                    <a:pos x="114" y="57"/>
                  </a:cxn>
                  <a:cxn ang="0">
                    <a:pos x="98" y="97"/>
                  </a:cxn>
                  <a:cxn ang="0">
                    <a:pos x="57" y="114"/>
                  </a:cxn>
                  <a:cxn ang="0">
                    <a:pos x="17" y="97"/>
                  </a:cxn>
                  <a:cxn ang="0">
                    <a:pos x="0" y="57"/>
                  </a:cxn>
                </a:cxnLst>
                <a:rect l="0" t="0" r="r" b="b"/>
                <a:pathLst>
                  <a:path w="114" h="114">
                    <a:moveTo>
                      <a:pt x="0" y="57"/>
                    </a:moveTo>
                    <a:cubicBezTo>
                      <a:pt x="0" y="41"/>
                      <a:pt x="6" y="28"/>
                      <a:pt x="17" y="17"/>
                    </a:cubicBezTo>
                    <a:cubicBezTo>
                      <a:pt x="28" y="5"/>
                      <a:pt x="42" y="0"/>
                      <a:pt x="57" y="0"/>
                    </a:cubicBezTo>
                    <a:cubicBezTo>
                      <a:pt x="73" y="0"/>
                      <a:pt x="87" y="5"/>
                      <a:pt x="98" y="17"/>
                    </a:cubicBezTo>
                    <a:cubicBezTo>
                      <a:pt x="109" y="28"/>
                      <a:pt x="114" y="41"/>
                      <a:pt x="114" y="57"/>
                    </a:cubicBezTo>
                    <a:cubicBezTo>
                      <a:pt x="114" y="73"/>
                      <a:pt x="109" y="86"/>
                      <a:pt x="98" y="97"/>
                    </a:cubicBezTo>
                    <a:cubicBezTo>
                      <a:pt x="87" y="108"/>
                      <a:pt x="73" y="114"/>
                      <a:pt x="57" y="114"/>
                    </a:cubicBezTo>
                    <a:cubicBezTo>
                      <a:pt x="42" y="114"/>
                      <a:pt x="28" y="108"/>
                      <a:pt x="17" y="97"/>
                    </a:cubicBezTo>
                    <a:cubicBezTo>
                      <a:pt x="6" y="86"/>
                      <a:pt x="0" y="73"/>
                      <a:pt x="0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85" name="Rectangle 50"/>
              <p:cNvSpPr>
                <a:spLocks noChangeArrowheads="1"/>
              </p:cNvSpPr>
              <p:nvPr/>
            </p:nvSpPr>
            <p:spPr bwMode="auto">
              <a:xfrm>
                <a:off x="1881188" y="2403475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 rot="5400000">
              <a:off x="6902399" y="2491339"/>
              <a:ext cx="469670" cy="200576"/>
              <a:chOff x="1763713" y="2614613"/>
              <a:chExt cx="598488" cy="255588"/>
            </a:xfrm>
            <a:solidFill>
              <a:schemeClr val="accent4"/>
            </a:solidFill>
          </p:grpSpPr>
          <p:sp>
            <p:nvSpPr>
              <p:cNvPr id="182" name="Freeform 45"/>
              <p:cNvSpPr>
                <a:spLocks/>
              </p:cNvSpPr>
              <p:nvPr/>
            </p:nvSpPr>
            <p:spPr bwMode="auto">
              <a:xfrm>
                <a:off x="1763713" y="2614613"/>
                <a:ext cx="255588" cy="255588"/>
              </a:xfrm>
              <a:custGeom>
                <a:avLst/>
                <a:gdLst/>
                <a:ahLst/>
                <a:cxnLst>
                  <a:cxn ang="0">
                    <a:pos x="102" y="51"/>
                  </a:cxn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</a:cxnLst>
                <a:rect l="0" t="0" r="r" b="b"/>
                <a:pathLst>
                  <a:path w="102" h="102">
                    <a:moveTo>
                      <a:pt x="102" y="51"/>
                    </a:moveTo>
                    <a:cubicBezTo>
                      <a:pt x="102" y="65"/>
                      <a:pt x="97" y="77"/>
                      <a:pt x="87" y="87"/>
                    </a:cubicBez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5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5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83" name="Rectangle 51"/>
              <p:cNvSpPr>
                <a:spLocks noChangeArrowheads="1"/>
              </p:cNvSpPr>
              <p:nvPr/>
            </p:nvSpPr>
            <p:spPr bwMode="auto">
              <a:xfrm>
                <a:off x="1881188" y="2719388"/>
                <a:ext cx="48101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58" name="Group 157"/>
            <p:cNvGrpSpPr/>
            <p:nvPr/>
          </p:nvGrpSpPr>
          <p:grpSpPr>
            <a:xfrm rot="5400000">
              <a:off x="6678153" y="2543663"/>
              <a:ext cx="399905" cy="165693"/>
              <a:chOff x="1852613" y="2967038"/>
              <a:chExt cx="509588" cy="211138"/>
            </a:xfrm>
            <a:solidFill>
              <a:schemeClr val="accent4"/>
            </a:solidFill>
          </p:grpSpPr>
          <p:sp>
            <p:nvSpPr>
              <p:cNvPr id="180" name="Freeform 46"/>
              <p:cNvSpPr>
                <a:spLocks/>
              </p:cNvSpPr>
              <p:nvPr/>
            </p:nvSpPr>
            <p:spPr bwMode="auto">
              <a:xfrm>
                <a:off x="1852613" y="2967038"/>
                <a:ext cx="211138" cy="211138"/>
              </a:xfrm>
              <a:custGeom>
                <a:avLst/>
                <a:gdLst/>
                <a:ahLst/>
                <a:cxnLst>
                  <a:cxn ang="0">
                    <a:pos x="72" y="12"/>
                  </a:cxn>
                  <a:cxn ang="0">
                    <a:pos x="84" y="42"/>
                  </a:cxn>
                  <a:cxn ang="0">
                    <a:pos x="72" y="72"/>
                  </a:cxn>
                  <a:cxn ang="0">
                    <a:pos x="42" y="84"/>
                  </a:cxn>
                  <a:cxn ang="0">
                    <a:pos x="12" y="72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2" y="12"/>
                  </a:cxn>
                </a:cxnLst>
                <a:rect l="0" t="0" r="r" b="b"/>
                <a:pathLst>
                  <a:path w="84" h="84">
                    <a:moveTo>
                      <a:pt x="72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2" y="72"/>
                    </a:cubicBezTo>
                    <a:cubicBezTo>
                      <a:pt x="64" y="80"/>
                      <a:pt x="54" y="84"/>
                      <a:pt x="42" y="84"/>
                    </a:cubicBezTo>
                    <a:cubicBezTo>
                      <a:pt x="31" y="84"/>
                      <a:pt x="21" y="80"/>
                      <a:pt x="12" y="72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1" y="4"/>
                      <a:pt x="31" y="0"/>
                      <a:pt x="42" y="0"/>
                    </a:cubicBezTo>
                    <a:cubicBezTo>
                      <a:pt x="54" y="0"/>
                      <a:pt x="64" y="4"/>
                      <a:pt x="72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81" name="Rectangle 52"/>
              <p:cNvSpPr>
                <a:spLocks noChangeArrowheads="1"/>
              </p:cNvSpPr>
              <p:nvPr/>
            </p:nvSpPr>
            <p:spPr bwMode="auto">
              <a:xfrm>
                <a:off x="1941513" y="3040063"/>
                <a:ext cx="420688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59" name="Group 158"/>
            <p:cNvGrpSpPr/>
            <p:nvPr/>
          </p:nvGrpSpPr>
          <p:grpSpPr>
            <a:xfrm rot="5400000">
              <a:off x="6498135" y="2626510"/>
              <a:ext cx="261620" cy="138285"/>
              <a:chOff x="2028826" y="3302000"/>
              <a:chExt cx="333375" cy="176213"/>
            </a:xfrm>
            <a:solidFill>
              <a:schemeClr val="accent4"/>
            </a:solidFill>
          </p:grpSpPr>
          <p:sp>
            <p:nvSpPr>
              <p:cNvPr id="178" name="Freeform 44"/>
              <p:cNvSpPr>
                <a:spLocks/>
              </p:cNvSpPr>
              <p:nvPr/>
            </p:nvSpPr>
            <p:spPr bwMode="auto">
              <a:xfrm>
                <a:off x="2028826" y="3302000"/>
                <a:ext cx="176213" cy="176213"/>
              </a:xfrm>
              <a:custGeom>
                <a:avLst/>
                <a:gdLst/>
                <a:ahLst/>
                <a:cxnLst>
                  <a:cxn ang="0">
                    <a:pos x="70" y="35"/>
                  </a:cxn>
                  <a:cxn ang="0">
                    <a:pos x="60" y="60"/>
                  </a:cxn>
                  <a:cxn ang="0">
                    <a:pos x="35" y="70"/>
                  </a:cxn>
                  <a:cxn ang="0">
                    <a:pos x="10" y="60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  <a:cxn ang="0">
                    <a:pos x="60" y="10"/>
                  </a:cxn>
                  <a:cxn ang="0">
                    <a:pos x="70" y="35"/>
                  </a:cxn>
                </a:cxnLst>
                <a:rect l="0" t="0" r="r" b="b"/>
                <a:pathLst>
                  <a:path w="70" h="70">
                    <a:moveTo>
                      <a:pt x="70" y="35"/>
                    </a:moveTo>
                    <a:cubicBezTo>
                      <a:pt x="70" y="45"/>
                      <a:pt x="67" y="53"/>
                      <a:pt x="60" y="60"/>
                    </a:cubicBezTo>
                    <a:cubicBezTo>
                      <a:pt x="53" y="66"/>
                      <a:pt x="45" y="70"/>
                      <a:pt x="35" y="70"/>
                    </a:cubicBezTo>
                    <a:cubicBezTo>
                      <a:pt x="25" y="70"/>
                      <a:pt x="17" y="66"/>
                      <a:pt x="10" y="60"/>
                    </a:cubicBezTo>
                    <a:cubicBezTo>
                      <a:pt x="3" y="53"/>
                      <a:pt x="0" y="45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ubicBezTo>
                      <a:pt x="45" y="0"/>
                      <a:pt x="53" y="3"/>
                      <a:pt x="60" y="10"/>
                    </a:cubicBezTo>
                    <a:cubicBezTo>
                      <a:pt x="67" y="17"/>
                      <a:pt x="70" y="25"/>
                      <a:pt x="70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79" name="Rectangle 53"/>
              <p:cNvSpPr>
                <a:spLocks noChangeArrowheads="1"/>
              </p:cNvSpPr>
              <p:nvPr/>
            </p:nvSpPr>
            <p:spPr bwMode="auto">
              <a:xfrm>
                <a:off x="2092326" y="3357563"/>
                <a:ext cx="2698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6" name="Group 245"/>
          <p:cNvGrpSpPr/>
          <p:nvPr/>
        </p:nvGrpSpPr>
        <p:grpSpPr>
          <a:xfrm>
            <a:off x="8663350" y="3624759"/>
            <a:ext cx="2393613" cy="884068"/>
            <a:chOff x="6497512" y="2718569"/>
            <a:chExt cx="1795210" cy="663051"/>
          </a:xfrm>
        </p:grpSpPr>
        <p:sp>
          <p:nvSpPr>
            <p:cNvPr id="153" name="Freeform 36"/>
            <p:cNvSpPr>
              <a:spLocks/>
            </p:cNvSpPr>
            <p:nvPr/>
          </p:nvSpPr>
          <p:spPr bwMode="auto">
            <a:xfrm rot="5400000">
              <a:off x="7981893" y="2719191"/>
              <a:ext cx="311452" cy="310207"/>
            </a:xfrm>
            <a:custGeom>
              <a:avLst/>
              <a:gdLst/>
              <a:ahLst/>
              <a:cxnLst>
                <a:cxn ang="0">
                  <a:pos x="135" y="23"/>
                </a:cxn>
                <a:cxn ang="0">
                  <a:pos x="158" y="79"/>
                </a:cxn>
                <a:cxn ang="0">
                  <a:pos x="135" y="135"/>
                </a:cxn>
                <a:cxn ang="0">
                  <a:pos x="79" y="158"/>
                </a:cxn>
                <a:cxn ang="0">
                  <a:pos x="24" y="135"/>
                </a:cxn>
                <a:cxn ang="0">
                  <a:pos x="0" y="79"/>
                </a:cxn>
                <a:cxn ang="0">
                  <a:pos x="24" y="23"/>
                </a:cxn>
                <a:cxn ang="0">
                  <a:pos x="79" y="0"/>
                </a:cxn>
                <a:cxn ang="0">
                  <a:pos x="135" y="23"/>
                </a:cxn>
              </a:cxnLst>
              <a:rect l="0" t="0" r="r" b="b"/>
              <a:pathLst>
                <a:path w="158" h="158">
                  <a:moveTo>
                    <a:pt x="135" y="23"/>
                  </a:moveTo>
                  <a:cubicBezTo>
                    <a:pt x="150" y="39"/>
                    <a:pt x="158" y="57"/>
                    <a:pt x="158" y="79"/>
                  </a:cubicBezTo>
                  <a:cubicBezTo>
                    <a:pt x="158" y="100"/>
                    <a:pt x="150" y="119"/>
                    <a:pt x="135" y="135"/>
                  </a:cubicBezTo>
                  <a:cubicBezTo>
                    <a:pt x="120" y="150"/>
                    <a:pt x="101" y="158"/>
                    <a:pt x="79" y="158"/>
                  </a:cubicBezTo>
                  <a:cubicBezTo>
                    <a:pt x="58" y="158"/>
                    <a:pt x="39" y="150"/>
                    <a:pt x="24" y="135"/>
                  </a:cubicBezTo>
                  <a:cubicBezTo>
                    <a:pt x="8" y="119"/>
                    <a:pt x="0" y="100"/>
                    <a:pt x="0" y="79"/>
                  </a:cubicBezTo>
                  <a:cubicBezTo>
                    <a:pt x="0" y="57"/>
                    <a:pt x="8" y="39"/>
                    <a:pt x="24" y="23"/>
                  </a:cubicBezTo>
                  <a:cubicBezTo>
                    <a:pt x="39" y="8"/>
                    <a:pt x="58" y="0"/>
                    <a:pt x="79" y="0"/>
                  </a:cubicBezTo>
                  <a:cubicBezTo>
                    <a:pt x="101" y="0"/>
                    <a:pt x="120" y="8"/>
                    <a:pt x="135" y="23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160" name="Group 159"/>
            <p:cNvGrpSpPr/>
            <p:nvPr/>
          </p:nvGrpSpPr>
          <p:grpSpPr>
            <a:xfrm rot="5400000">
              <a:off x="7438098" y="3015353"/>
              <a:ext cx="397412" cy="165693"/>
              <a:chOff x="2387601" y="2000250"/>
              <a:chExt cx="506412" cy="211138"/>
            </a:xfrm>
            <a:solidFill>
              <a:schemeClr val="accent4"/>
            </a:solidFill>
          </p:grpSpPr>
          <p:sp>
            <p:nvSpPr>
              <p:cNvPr id="176" name="Freeform 41"/>
              <p:cNvSpPr>
                <a:spLocks/>
              </p:cNvSpPr>
              <p:nvPr/>
            </p:nvSpPr>
            <p:spPr bwMode="auto">
              <a:xfrm>
                <a:off x="2684463" y="2000250"/>
                <a:ext cx="209550" cy="211138"/>
              </a:xfrm>
              <a:custGeom>
                <a:avLst/>
                <a:gdLst/>
                <a:ahLst/>
                <a:cxnLst>
                  <a:cxn ang="0">
                    <a:pos x="71" y="12"/>
                  </a:cxn>
                  <a:cxn ang="0">
                    <a:pos x="84" y="42"/>
                  </a:cxn>
                  <a:cxn ang="0">
                    <a:pos x="71" y="71"/>
                  </a:cxn>
                  <a:cxn ang="0">
                    <a:pos x="42" y="84"/>
                  </a:cxn>
                  <a:cxn ang="0">
                    <a:pos x="12" y="71"/>
                  </a:cxn>
                  <a:cxn ang="0">
                    <a:pos x="0" y="42"/>
                  </a:cxn>
                  <a:cxn ang="0">
                    <a:pos x="12" y="12"/>
                  </a:cxn>
                  <a:cxn ang="0">
                    <a:pos x="42" y="0"/>
                  </a:cxn>
                  <a:cxn ang="0">
                    <a:pos x="71" y="12"/>
                  </a:cxn>
                </a:cxnLst>
                <a:rect l="0" t="0" r="r" b="b"/>
                <a:pathLst>
                  <a:path w="84" h="84">
                    <a:moveTo>
                      <a:pt x="71" y="12"/>
                    </a:moveTo>
                    <a:cubicBezTo>
                      <a:pt x="80" y="20"/>
                      <a:pt x="84" y="30"/>
                      <a:pt x="84" y="42"/>
                    </a:cubicBezTo>
                    <a:cubicBezTo>
                      <a:pt x="84" y="53"/>
                      <a:pt x="80" y="63"/>
                      <a:pt x="71" y="71"/>
                    </a:cubicBezTo>
                    <a:cubicBezTo>
                      <a:pt x="63" y="80"/>
                      <a:pt x="53" y="84"/>
                      <a:pt x="42" y="84"/>
                    </a:cubicBezTo>
                    <a:cubicBezTo>
                      <a:pt x="30" y="84"/>
                      <a:pt x="20" y="80"/>
                      <a:pt x="12" y="71"/>
                    </a:cubicBezTo>
                    <a:cubicBezTo>
                      <a:pt x="4" y="63"/>
                      <a:pt x="0" y="53"/>
                      <a:pt x="0" y="42"/>
                    </a:cubicBezTo>
                    <a:cubicBezTo>
                      <a:pt x="0" y="30"/>
                      <a:pt x="4" y="20"/>
                      <a:pt x="12" y="12"/>
                    </a:cubicBezTo>
                    <a:cubicBezTo>
                      <a:pt x="20" y="4"/>
                      <a:pt x="30" y="0"/>
                      <a:pt x="42" y="0"/>
                    </a:cubicBezTo>
                    <a:cubicBezTo>
                      <a:pt x="53" y="0"/>
                      <a:pt x="63" y="4"/>
                      <a:pt x="71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77" name="Rectangle 54"/>
              <p:cNvSpPr>
                <a:spLocks noChangeArrowheads="1"/>
              </p:cNvSpPr>
              <p:nvPr/>
            </p:nvSpPr>
            <p:spPr bwMode="auto">
              <a:xfrm>
                <a:off x="2387601" y="2078038"/>
                <a:ext cx="4222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 rot="5400000">
              <a:off x="7756401" y="2961161"/>
              <a:ext cx="260374" cy="137039"/>
              <a:chOff x="2387601" y="1700213"/>
              <a:chExt cx="331788" cy="174625"/>
            </a:xfrm>
            <a:solidFill>
              <a:schemeClr val="accent4"/>
            </a:solidFill>
          </p:grpSpPr>
          <p:sp>
            <p:nvSpPr>
              <p:cNvPr id="174" name="Freeform 40"/>
              <p:cNvSpPr>
                <a:spLocks/>
              </p:cNvSpPr>
              <p:nvPr/>
            </p:nvSpPr>
            <p:spPr bwMode="auto">
              <a:xfrm>
                <a:off x="2543176" y="1700213"/>
                <a:ext cx="176213" cy="174625"/>
              </a:xfrm>
              <a:custGeom>
                <a:avLst/>
                <a:gdLst/>
                <a:ahLst/>
                <a:cxnLst>
                  <a:cxn ang="0">
                    <a:pos x="35" y="0"/>
                  </a:cxn>
                  <a:cxn ang="0">
                    <a:pos x="59" y="10"/>
                  </a:cxn>
                  <a:cxn ang="0">
                    <a:pos x="70" y="35"/>
                  </a:cxn>
                  <a:cxn ang="0">
                    <a:pos x="59" y="59"/>
                  </a:cxn>
                  <a:cxn ang="0">
                    <a:pos x="35" y="70"/>
                  </a:cxn>
                  <a:cxn ang="0">
                    <a:pos x="10" y="59"/>
                  </a:cxn>
                  <a:cxn ang="0">
                    <a:pos x="0" y="35"/>
                  </a:cxn>
                  <a:cxn ang="0">
                    <a:pos x="10" y="10"/>
                  </a:cxn>
                  <a:cxn ang="0">
                    <a:pos x="35" y="0"/>
                  </a:cxn>
                </a:cxnLst>
                <a:rect l="0" t="0" r="r" b="b"/>
                <a:pathLst>
                  <a:path w="70" h="70">
                    <a:moveTo>
                      <a:pt x="35" y="0"/>
                    </a:moveTo>
                    <a:cubicBezTo>
                      <a:pt x="44" y="0"/>
                      <a:pt x="53" y="3"/>
                      <a:pt x="59" y="10"/>
                    </a:cubicBezTo>
                    <a:cubicBezTo>
                      <a:pt x="66" y="17"/>
                      <a:pt x="70" y="25"/>
                      <a:pt x="70" y="35"/>
                    </a:cubicBezTo>
                    <a:cubicBezTo>
                      <a:pt x="70" y="44"/>
                      <a:pt x="66" y="53"/>
                      <a:pt x="59" y="59"/>
                    </a:cubicBezTo>
                    <a:cubicBezTo>
                      <a:pt x="53" y="66"/>
                      <a:pt x="44" y="70"/>
                      <a:pt x="35" y="70"/>
                    </a:cubicBezTo>
                    <a:cubicBezTo>
                      <a:pt x="25" y="70"/>
                      <a:pt x="17" y="66"/>
                      <a:pt x="10" y="59"/>
                    </a:cubicBezTo>
                    <a:cubicBezTo>
                      <a:pt x="3" y="53"/>
                      <a:pt x="0" y="44"/>
                      <a:pt x="0" y="35"/>
                    </a:cubicBezTo>
                    <a:cubicBezTo>
                      <a:pt x="0" y="25"/>
                      <a:pt x="3" y="17"/>
                      <a:pt x="10" y="10"/>
                    </a:cubicBezTo>
                    <a:cubicBezTo>
                      <a:pt x="17" y="3"/>
                      <a:pt x="25" y="0"/>
                      <a:pt x="35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75" name="Rectangle 55"/>
              <p:cNvSpPr>
                <a:spLocks noChangeArrowheads="1"/>
              </p:cNvSpPr>
              <p:nvPr/>
            </p:nvSpPr>
            <p:spPr bwMode="auto">
              <a:xfrm>
                <a:off x="2387601" y="1760538"/>
                <a:ext cx="254000" cy="539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 rot="5400000">
              <a:off x="7150939" y="3033417"/>
              <a:ext cx="468424" cy="200576"/>
              <a:chOff x="2387601" y="2298700"/>
              <a:chExt cx="596900" cy="255588"/>
            </a:xfrm>
            <a:solidFill>
              <a:schemeClr val="accent4"/>
            </a:solidFill>
          </p:grpSpPr>
          <p:sp>
            <p:nvSpPr>
              <p:cNvPr id="172" name="Freeform 34"/>
              <p:cNvSpPr>
                <a:spLocks/>
              </p:cNvSpPr>
              <p:nvPr/>
            </p:nvSpPr>
            <p:spPr bwMode="auto">
              <a:xfrm>
                <a:off x="2728913" y="2298700"/>
                <a:ext cx="255588" cy="255588"/>
              </a:xfrm>
              <a:custGeom>
                <a:avLst/>
                <a:gdLst/>
                <a:ahLst/>
                <a:cxnLst>
                  <a:cxn ang="0">
                    <a:pos x="87" y="87"/>
                  </a:cxn>
                  <a:cxn ang="0">
                    <a:pos x="51" y="102"/>
                  </a:cxn>
                  <a:cxn ang="0">
                    <a:pos x="15" y="87"/>
                  </a:cxn>
                  <a:cxn ang="0">
                    <a:pos x="0" y="51"/>
                  </a:cxn>
                  <a:cxn ang="0">
                    <a:pos x="15" y="15"/>
                  </a:cxn>
                  <a:cxn ang="0">
                    <a:pos x="51" y="0"/>
                  </a:cxn>
                  <a:cxn ang="0">
                    <a:pos x="87" y="15"/>
                  </a:cxn>
                  <a:cxn ang="0">
                    <a:pos x="102" y="51"/>
                  </a:cxn>
                  <a:cxn ang="0">
                    <a:pos x="87" y="87"/>
                  </a:cxn>
                </a:cxnLst>
                <a:rect l="0" t="0" r="r" b="b"/>
                <a:pathLst>
                  <a:path w="102" h="102">
                    <a:moveTo>
                      <a:pt x="87" y="87"/>
                    </a:moveTo>
                    <a:cubicBezTo>
                      <a:pt x="77" y="97"/>
                      <a:pt x="65" y="102"/>
                      <a:pt x="51" y="102"/>
                    </a:cubicBezTo>
                    <a:cubicBezTo>
                      <a:pt x="37" y="102"/>
                      <a:pt x="24" y="97"/>
                      <a:pt x="15" y="87"/>
                    </a:cubicBezTo>
                    <a:cubicBezTo>
                      <a:pt x="5" y="77"/>
                      <a:pt x="0" y="65"/>
                      <a:pt x="0" y="51"/>
                    </a:cubicBezTo>
                    <a:cubicBezTo>
                      <a:pt x="0" y="37"/>
                      <a:pt x="5" y="25"/>
                      <a:pt x="15" y="15"/>
                    </a:cubicBezTo>
                    <a:cubicBezTo>
                      <a:pt x="24" y="5"/>
                      <a:pt x="37" y="0"/>
                      <a:pt x="51" y="0"/>
                    </a:cubicBezTo>
                    <a:cubicBezTo>
                      <a:pt x="65" y="0"/>
                      <a:pt x="77" y="5"/>
                      <a:pt x="87" y="15"/>
                    </a:cubicBezTo>
                    <a:cubicBezTo>
                      <a:pt x="97" y="25"/>
                      <a:pt x="102" y="37"/>
                      <a:pt x="102" y="51"/>
                    </a:cubicBezTo>
                    <a:cubicBezTo>
                      <a:pt x="102" y="65"/>
                      <a:pt x="97" y="77"/>
                      <a:pt x="87" y="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73" name="Rectangle 56"/>
              <p:cNvSpPr>
                <a:spLocks noChangeArrowheads="1"/>
              </p:cNvSpPr>
              <p:nvPr/>
            </p:nvSpPr>
            <p:spPr bwMode="auto">
              <a:xfrm>
                <a:off x="2387601" y="2403475"/>
                <a:ext cx="482600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 rot="5400000">
              <a:off x="6896794" y="3028434"/>
              <a:ext cx="482127" cy="224246"/>
              <a:chOff x="2387601" y="2598738"/>
              <a:chExt cx="614362" cy="285750"/>
            </a:xfrm>
            <a:solidFill>
              <a:schemeClr val="accent4"/>
            </a:solidFill>
          </p:grpSpPr>
          <p:sp>
            <p:nvSpPr>
              <p:cNvPr id="170" name="Freeform 35"/>
              <p:cNvSpPr>
                <a:spLocks/>
              </p:cNvSpPr>
              <p:nvPr/>
            </p:nvSpPr>
            <p:spPr bwMode="auto">
              <a:xfrm>
                <a:off x="2716213" y="2598738"/>
                <a:ext cx="285750" cy="285750"/>
              </a:xfrm>
              <a:custGeom>
                <a:avLst/>
                <a:gdLst/>
                <a:ahLst/>
                <a:cxnLst>
                  <a:cxn ang="0">
                    <a:pos x="114" y="57"/>
                  </a:cxn>
                  <a:cxn ang="0">
                    <a:pos x="97" y="97"/>
                  </a:cxn>
                  <a:cxn ang="0">
                    <a:pos x="57" y="114"/>
                  </a:cxn>
                  <a:cxn ang="0">
                    <a:pos x="16" y="97"/>
                  </a:cxn>
                  <a:cxn ang="0">
                    <a:pos x="0" y="57"/>
                  </a:cxn>
                  <a:cxn ang="0">
                    <a:pos x="16" y="16"/>
                  </a:cxn>
                  <a:cxn ang="0">
                    <a:pos x="57" y="0"/>
                  </a:cxn>
                  <a:cxn ang="0">
                    <a:pos x="97" y="16"/>
                  </a:cxn>
                  <a:cxn ang="0">
                    <a:pos x="114" y="57"/>
                  </a:cxn>
                </a:cxnLst>
                <a:rect l="0" t="0" r="r" b="b"/>
                <a:pathLst>
                  <a:path w="114" h="114">
                    <a:moveTo>
                      <a:pt x="114" y="57"/>
                    </a:moveTo>
                    <a:cubicBezTo>
                      <a:pt x="114" y="72"/>
                      <a:pt x="108" y="86"/>
                      <a:pt x="97" y="97"/>
                    </a:cubicBezTo>
                    <a:cubicBezTo>
                      <a:pt x="86" y="108"/>
                      <a:pt x="72" y="114"/>
                      <a:pt x="57" y="114"/>
                    </a:cubicBezTo>
                    <a:cubicBezTo>
                      <a:pt x="41" y="114"/>
                      <a:pt x="27" y="108"/>
                      <a:pt x="16" y="97"/>
                    </a:cubicBezTo>
                    <a:cubicBezTo>
                      <a:pt x="5" y="86"/>
                      <a:pt x="0" y="72"/>
                      <a:pt x="0" y="57"/>
                    </a:cubicBezTo>
                    <a:cubicBezTo>
                      <a:pt x="0" y="41"/>
                      <a:pt x="5" y="28"/>
                      <a:pt x="16" y="16"/>
                    </a:cubicBezTo>
                    <a:cubicBezTo>
                      <a:pt x="27" y="5"/>
                      <a:pt x="41" y="0"/>
                      <a:pt x="57" y="0"/>
                    </a:cubicBezTo>
                    <a:cubicBezTo>
                      <a:pt x="72" y="0"/>
                      <a:pt x="86" y="5"/>
                      <a:pt x="97" y="16"/>
                    </a:cubicBezTo>
                    <a:cubicBezTo>
                      <a:pt x="108" y="28"/>
                      <a:pt x="114" y="41"/>
                      <a:pt x="114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71" name="Rectangle 57"/>
              <p:cNvSpPr>
                <a:spLocks noChangeArrowheads="1"/>
              </p:cNvSpPr>
              <p:nvPr/>
            </p:nvSpPr>
            <p:spPr bwMode="auto">
              <a:xfrm>
                <a:off x="2387601" y="2719388"/>
                <a:ext cx="482600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64" name="Group 163"/>
            <p:cNvGrpSpPr/>
            <p:nvPr/>
          </p:nvGrpSpPr>
          <p:grpSpPr>
            <a:xfrm rot="5400000">
              <a:off x="6656352" y="2997289"/>
              <a:ext cx="443508" cy="247916"/>
              <a:chOff x="2387601" y="2914650"/>
              <a:chExt cx="565150" cy="315913"/>
            </a:xfrm>
            <a:solidFill>
              <a:schemeClr val="accent4"/>
            </a:solidFill>
          </p:grpSpPr>
          <p:sp>
            <p:nvSpPr>
              <p:cNvPr id="168" name="Freeform 42"/>
              <p:cNvSpPr>
                <a:spLocks/>
              </p:cNvSpPr>
              <p:nvPr/>
            </p:nvSpPr>
            <p:spPr bwMode="auto">
              <a:xfrm>
                <a:off x="2636838" y="2914650"/>
                <a:ext cx="315913" cy="315913"/>
              </a:xfrm>
              <a:custGeom>
                <a:avLst/>
                <a:gdLst/>
                <a:ahLst/>
                <a:cxnLst>
                  <a:cxn ang="0">
                    <a:pos x="107" y="18"/>
                  </a:cxn>
                  <a:cxn ang="0">
                    <a:pos x="126" y="63"/>
                  </a:cxn>
                  <a:cxn ang="0">
                    <a:pos x="107" y="107"/>
                  </a:cxn>
                  <a:cxn ang="0">
                    <a:pos x="63" y="126"/>
                  </a:cxn>
                  <a:cxn ang="0">
                    <a:pos x="18" y="107"/>
                  </a:cxn>
                  <a:cxn ang="0">
                    <a:pos x="0" y="63"/>
                  </a:cxn>
                  <a:cxn ang="0">
                    <a:pos x="18" y="18"/>
                  </a:cxn>
                  <a:cxn ang="0">
                    <a:pos x="63" y="0"/>
                  </a:cxn>
                  <a:cxn ang="0">
                    <a:pos x="107" y="18"/>
                  </a:cxn>
                </a:cxnLst>
                <a:rect l="0" t="0" r="r" b="b"/>
                <a:pathLst>
                  <a:path w="126" h="126">
                    <a:moveTo>
                      <a:pt x="107" y="18"/>
                    </a:moveTo>
                    <a:cubicBezTo>
                      <a:pt x="120" y="31"/>
                      <a:pt x="126" y="45"/>
                      <a:pt x="126" y="63"/>
                    </a:cubicBezTo>
                    <a:cubicBezTo>
                      <a:pt x="126" y="80"/>
                      <a:pt x="120" y="95"/>
                      <a:pt x="107" y="107"/>
                    </a:cubicBezTo>
                    <a:cubicBezTo>
                      <a:pt x="95" y="120"/>
                      <a:pt x="80" y="126"/>
                      <a:pt x="63" y="126"/>
                    </a:cubicBezTo>
                    <a:cubicBezTo>
                      <a:pt x="45" y="126"/>
                      <a:pt x="30" y="120"/>
                      <a:pt x="18" y="107"/>
                    </a:cubicBezTo>
                    <a:cubicBezTo>
                      <a:pt x="6" y="95"/>
                      <a:pt x="0" y="80"/>
                      <a:pt x="0" y="63"/>
                    </a:cubicBezTo>
                    <a:cubicBezTo>
                      <a:pt x="0" y="45"/>
                      <a:pt x="6" y="31"/>
                      <a:pt x="18" y="18"/>
                    </a:cubicBezTo>
                    <a:cubicBezTo>
                      <a:pt x="30" y="6"/>
                      <a:pt x="45" y="0"/>
                      <a:pt x="63" y="0"/>
                    </a:cubicBezTo>
                    <a:cubicBezTo>
                      <a:pt x="80" y="0"/>
                      <a:pt x="95" y="6"/>
                      <a:pt x="107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69" name="Rectangle 58"/>
              <p:cNvSpPr>
                <a:spLocks noChangeArrowheads="1"/>
              </p:cNvSpPr>
              <p:nvPr/>
            </p:nvSpPr>
            <p:spPr bwMode="auto">
              <a:xfrm>
                <a:off x="2387601" y="3040063"/>
                <a:ext cx="422275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 rot="5400000">
              <a:off x="6467612" y="2929392"/>
              <a:ext cx="322665" cy="262866"/>
              <a:chOff x="2387601" y="3222625"/>
              <a:chExt cx="411163" cy="334963"/>
            </a:xfrm>
            <a:solidFill>
              <a:schemeClr val="accent4"/>
            </a:solidFill>
          </p:grpSpPr>
          <p:sp>
            <p:nvSpPr>
              <p:cNvPr id="166" name="Freeform 43"/>
              <p:cNvSpPr>
                <a:spLocks/>
              </p:cNvSpPr>
              <p:nvPr/>
            </p:nvSpPr>
            <p:spPr bwMode="auto">
              <a:xfrm>
                <a:off x="2463801" y="3222625"/>
                <a:ext cx="334963" cy="334963"/>
              </a:xfrm>
              <a:custGeom>
                <a:avLst/>
                <a:gdLst/>
                <a:ahLst/>
                <a:cxnLst>
                  <a:cxn ang="0">
                    <a:pos x="0" y="67"/>
                  </a:cxn>
                  <a:cxn ang="0">
                    <a:pos x="19" y="19"/>
                  </a:cxn>
                  <a:cxn ang="0">
                    <a:pos x="67" y="0"/>
                  </a:cxn>
                  <a:cxn ang="0">
                    <a:pos x="114" y="19"/>
                  </a:cxn>
                  <a:cxn ang="0">
                    <a:pos x="134" y="67"/>
                  </a:cxn>
                  <a:cxn ang="0">
                    <a:pos x="114" y="114"/>
                  </a:cxn>
                  <a:cxn ang="0">
                    <a:pos x="67" y="134"/>
                  </a:cxn>
                  <a:cxn ang="0">
                    <a:pos x="19" y="114"/>
                  </a:cxn>
                  <a:cxn ang="0">
                    <a:pos x="0" y="67"/>
                  </a:cxn>
                </a:cxnLst>
                <a:rect l="0" t="0" r="r" b="b"/>
                <a:pathLst>
                  <a:path w="134" h="134">
                    <a:moveTo>
                      <a:pt x="0" y="67"/>
                    </a:moveTo>
                    <a:cubicBezTo>
                      <a:pt x="0" y="48"/>
                      <a:pt x="6" y="33"/>
                      <a:pt x="19" y="19"/>
                    </a:cubicBezTo>
                    <a:cubicBezTo>
                      <a:pt x="32" y="6"/>
                      <a:pt x="48" y="0"/>
                      <a:pt x="67" y="0"/>
                    </a:cubicBezTo>
                    <a:cubicBezTo>
                      <a:pt x="85" y="0"/>
                      <a:pt x="101" y="6"/>
                      <a:pt x="114" y="19"/>
                    </a:cubicBezTo>
                    <a:cubicBezTo>
                      <a:pt x="127" y="33"/>
                      <a:pt x="134" y="48"/>
                      <a:pt x="134" y="67"/>
                    </a:cubicBezTo>
                    <a:cubicBezTo>
                      <a:pt x="134" y="85"/>
                      <a:pt x="127" y="101"/>
                      <a:pt x="114" y="114"/>
                    </a:cubicBezTo>
                    <a:cubicBezTo>
                      <a:pt x="101" y="127"/>
                      <a:pt x="85" y="134"/>
                      <a:pt x="67" y="134"/>
                    </a:cubicBezTo>
                    <a:cubicBezTo>
                      <a:pt x="48" y="134"/>
                      <a:pt x="32" y="127"/>
                      <a:pt x="19" y="114"/>
                    </a:cubicBezTo>
                    <a:cubicBezTo>
                      <a:pt x="6" y="101"/>
                      <a:pt x="0" y="85"/>
                      <a:pt x="0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167" name="Rectangle 59"/>
              <p:cNvSpPr>
                <a:spLocks noChangeArrowheads="1"/>
              </p:cNvSpPr>
              <p:nvPr/>
            </p:nvSpPr>
            <p:spPr bwMode="auto">
              <a:xfrm>
                <a:off x="2387601" y="3357563"/>
                <a:ext cx="271463" cy="555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195" name="Rectangular Callout 194"/>
          <p:cNvSpPr/>
          <p:nvPr/>
        </p:nvSpPr>
        <p:spPr>
          <a:xfrm>
            <a:off x="2178724" y="1509461"/>
            <a:ext cx="1640467" cy="1185312"/>
          </a:xfrm>
          <a:prstGeom prst="wedgeRectCallout">
            <a:avLst>
              <a:gd name="adj1" fmla="val -30714"/>
              <a:gd name="adj2" fmla="val 77460"/>
            </a:avLst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dirty="0">
              <a:solidFill>
                <a:schemeClr val="accent1">
                  <a:lumMod val="7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96" name="Group 195"/>
          <p:cNvGrpSpPr/>
          <p:nvPr/>
        </p:nvGrpSpPr>
        <p:grpSpPr>
          <a:xfrm>
            <a:off x="2619930" y="1667984"/>
            <a:ext cx="830687" cy="814345"/>
            <a:chOff x="6718300" y="2185988"/>
            <a:chExt cx="484188" cy="474663"/>
          </a:xfrm>
          <a:solidFill>
            <a:schemeClr val="accent1"/>
          </a:solidFill>
        </p:grpSpPr>
        <p:sp>
          <p:nvSpPr>
            <p:cNvPr id="197" name="Freeform 92"/>
            <p:cNvSpPr>
              <a:spLocks/>
            </p:cNvSpPr>
            <p:nvPr/>
          </p:nvSpPr>
          <p:spPr bwMode="auto">
            <a:xfrm>
              <a:off x="6718300" y="2297113"/>
              <a:ext cx="128588" cy="134938"/>
            </a:xfrm>
            <a:custGeom>
              <a:avLst/>
              <a:gdLst/>
              <a:ahLst/>
              <a:cxnLst>
                <a:cxn ang="0">
                  <a:pos x="40" y="85"/>
                </a:cxn>
                <a:cxn ang="0">
                  <a:pos x="81" y="65"/>
                </a:cxn>
                <a:cxn ang="0">
                  <a:pos x="81" y="22"/>
                </a:cxn>
                <a:cxn ang="0">
                  <a:pos x="40" y="0"/>
                </a:cxn>
                <a:cxn ang="0">
                  <a:pos x="0" y="22"/>
                </a:cxn>
                <a:cxn ang="0">
                  <a:pos x="0" y="65"/>
                </a:cxn>
                <a:cxn ang="0">
                  <a:pos x="40" y="85"/>
                </a:cxn>
              </a:cxnLst>
              <a:rect l="0" t="0" r="r" b="b"/>
              <a:pathLst>
                <a:path w="81" h="85">
                  <a:moveTo>
                    <a:pt x="40" y="85"/>
                  </a:moveTo>
                  <a:lnTo>
                    <a:pt x="81" y="65"/>
                  </a:lnTo>
                  <a:lnTo>
                    <a:pt x="81" y="22"/>
                  </a:lnTo>
                  <a:lnTo>
                    <a:pt x="40" y="0"/>
                  </a:lnTo>
                  <a:lnTo>
                    <a:pt x="0" y="22"/>
                  </a:lnTo>
                  <a:lnTo>
                    <a:pt x="0" y="65"/>
                  </a:lnTo>
                  <a:lnTo>
                    <a:pt x="40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98" name="Freeform 93"/>
            <p:cNvSpPr>
              <a:spLocks/>
            </p:cNvSpPr>
            <p:nvPr/>
          </p:nvSpPr>
          <p:spPr bwMode="auto">
            <a:xfrm>
              <a:off x="6858000" y="2297113"/>
              <a:ext cx="130175" cy="134938"/>
            </a:xfrm>
            <a:custGeom>
              <a:avLst/>
              <a:gdLst/>
              <a:ahLst/>
              <a:cxnLst>
                <a:cxn ang="0">
                  <a:pos x="41" y="85"/>
                </a:cxn>
                <a:cxn ang="0">
                  <a:pos x="82" y="65"/>
                </a:cxn>
                <a:cxn ang="0">
                  <a:pos x="82" y="22"/>
                </a:cxn>
                <a:cxn ang="0">
                  <a:pos x="39" y="0"/>
                </a:cxn>
                <a:cxn ang="0">
                  <a:pos x="0" y="22"/>
                </a:cxn>
                <a:cxn ang="0">
                  <a:pos x="0" y="65"/>
                </a:cxn>
                <a:cxn ang="0">
                  <a:pos x="41" y="85"/>
                </a:cxn>
              </a:cxnLst>
              <a:rect l="0" t="0" r="r" b="b"/>
              <a:pathLst>
                <a:path w="82" h="85">
                  <a:moveTo>
                    <a:pt x="41" y="85"/>
                  </a:moveTo>
                  <a:lnTo>
                    <a:pt x="82" y="65"/>
                  </a:lnTo>
                  <a:lnTo>
                    <a:pt x="82" y="22"/>
                  </a:lnTo>
                  <a:lnTo>
                    <a:pt x="39" y="0"/>
                  </a:lnTo>
                  <a:lnTo>
                    <a:pt x="0" y="22"/>
                  </a:lnTo>
                  <a:lnTo>
                    <a:pt x="0" y="65"/>
                  </a:lnTo>
                  <a:lnTo>
                    <a:pt x="41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99" name="Freeform 94"/>
            <p:cNvSpPr>
              <a:spLocks/>
            </p:cNvSpPr>
            <p:nvPr/>
          </p:nvSpPr>
          <p:spPr bwMode="auto">
            <a:xfrm>
              <a:off x="6784975" y="2185988"/>
              <a:ext cx="130175" cy="134938"/>
            </a:xfrm>
            <a:custGeom>
              <a:avLst/>
              <a:gdLst/>
              <a:ahLst/>
              <a:cxnLst>
                <a:cxn ang="0">
                  <a:pos x="41" y="85"/>
                </a:cxn>
                <a:cxn ang="0">
                  <a:pos x="82" y="64"/>
                </a:cxn>
                <a:cxn ang="0">
                  <a:pos x="82" y="22"/>
                </a:cxn>
                <a:cxn ang="0">
                  <a:pos x="41" y="0"/>
                </a:cxn>
                <a:cxn ang="0">
                  <a:pos x="0" y="22"/>
                </a:cxn>
                <a:cxn ang="0">
                  <a:pos x="0" y="64"/>
                </a:cxn>
                <a:cxn ang="0">
                  <a:pos x="41" y="85"/>
                </a:cxn>
              </a:cxnLst>
              <a:rect l="0" t="0" r="r" b="b"/>
              <a:pathLst>
                <a:path w="82" h="85">
                  <a:moveTo>
                    <a:pt x="41" y="85"/>
                  </a:moveTo>
                  <a:lnTo>
                    <a:pt x="82" y="64"/>
                  </a:lnTo>
                  <a:lnTo>
                    <a:pt x="82" y="22"/>
                  </a:lnTo>
                  <a:lnTo>
                    <a:pt x="41" y="0"/>
                  </a:lnTo>
                  <a:lnTo>
                    <a:pt x="0" y="22"/>
                  </a:lnTo>
                  <a:lnTo>
                    <a:pt x="0" y="64"/>
                  </a:lnTo>
                  <a:lnTo>
                    <a:pt x="41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0" name="Freeform 95"/>
            <p:cNvSpPr>
              <a:spLocks/>
            </p:cNvSpPr>
            <p:nvPr/>
          </p:nvSpPr>
          <p:spPr bwMode="auto">
            <a:xfrm>
              <a:off x="6718300" y="2522538"/>
              <a:ext cx="128588" cy="138113"/>
            </a:xfrm>
            <a:custGeom>
              <a:avLst/>
              <a:gdLst/>
              <a:ahLst/>
              <a:cxnLst>
                <a:cxn ang="0">
                  <a:pos x="40" y="87"/>
                </a:cxn>
                <a:cxn ang="0">
                  <a:pos x="81" y="67"/>
                </a:cxn>
                <a:cxn ang="0">
                  <a:pos x="81" y="23"/>
                </a:cxn>
                <a:cxn ang="0">
                  <a:pos x="40" y="0"/>
                </a:cxn>
                <a:cxn ang="0">
                  <a:pos x="0" y="23"/>
                </a:cxn>
                <a:cxn ang="0">
                  <a:pos x="0" y="67"/>
                </a:cxn>
                <a:cxn ang="0">
                  <a:pos x="40" y="87"/>
                </a:cxn>
              </a:cxnLst>
              <a:rect l="0" t="0" r="r" b="b"/>
              <a:pathLst>
                <a:path w="81" h="87">
                  <a:moveTo>
                    <a:pt x="40" y="87"/>
                  </a:moveTo>
                  <a:lnTo>
                    <a:pt x="81" y="67"/>
                  </a:lnTo>
                  <a:lnTo>
                    <a:pt x="81" y="23"/>
                  </a:lnTo>
                  <a:lnTo>
                    <a:pt x="40" y="0"/>
                  </a:lnTo>
                  <a:lnTo>
                    <a:pt x="0" y="23"/>
                  </a:lnTo>
                  <a:lnTo>
                    <a:pt x="0" y="67"/>
                  </a:lnTo>
                  <a:lnTo>
                    <a:pt x="40" y="8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1" name="Freeform 96"/>
            <p:cNvSpPr>
              <a:spLocks/>
            </p:cNvSpPr>
            <p:nvPr/>
          </p:nvSpPr>
          <p:spPr bwMode="auto">
            <a:xfrm>
              <a:off x="6858000" y="2522538"/>
              <a:ext cx="130175" cy="138113"/>
            </a:xfrm>
            <a:custGeom>
              <a:avLst/>
              <a:gdLst/>
              <a:ahLst/>
              <a:cxnLst>
                <a:cxn ang="0">
                  <a:pos x="41" y="87"/>
                </a:cxn>
                <a:cxn ang="0">
                  <a:pos x="82" y="67"/>
                </a:cxn>
                <a:cxn ang="0">
                  <a:pos x="82" y="23"/>
                </a:cxn>
                <a:cxn ang="0">
                  <a:pos x="39" y="0"/>
                </a:cxn>
                <a:cxn ang="0">
                  <a:pos x="0" y="23"/>
                </a:cxn>
                <a:cxn ang="0">
                  <a:pos x="0" y="67"/>
                </a:cxn>
                <a:cxn ang="0">
                  <a:pos x="41" y="87"/>
                </a:cxn>
              </a:cxnLst>
              <a:rect l="0" t="0" r="r" b="b"/>
              <a:pathLst>
                <a:path w="82" h="87">
                  <a:moveTo>
                    <a:pt x="41" y="87"/>
                  </a:moveTo>
                  <a:lnTo>
                    <a:pt x="82" y="67"/>
                  </a:lnTo>
                  <a:lnTo>
                    <a:pt x="82" y="23"/>
                  </a:lnTo>
                  <a:lnTo>
                    <a:pt x="39" y="0"/>
                  </a:lnTo>
                  <a:lnTo>
                    <a:pt x="0" y="23"/>
                  </a:lnTo>
                  <a:lnTo>
                    <a:pt x="0" y="67"/>
                  </a:lnTo>
                  <a:lnTo>
                    <a:pt x="41" y="8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2" name="Freeform 97"/>
            <p:cNvSpPr>
              <a:spLocks/>
            </p:cNvSpPr>
            <p:nvPr/>
          </p:nvSpPr>
          <p:spPr bwMode="auto">
            <a:xfrm>
              <a:off x="6784975" y="2411413"/>
              <a:ext cx="130175" cy="138113"/>
            </a:xfrm>
            <a:custGeom>
              <a:avLst/>
              <a:gdLst/>
              <a:ahLst/>
              <a:cxnLst>
                <a:cxn ang="0">
                  <a:pos x="41" y="87"/>
                </a:cxn>
                <a:cxn ang="0">
                  <a:pos x="82" y="67"/>
                </a:cxn>
                <a:cxn ang="0">
                  <a:pos x="82" y="22"/>
                </a:cxn>
                <a:cxn ang="0">
                  <a:pos x="41" y="0"/>
                </a:cxn>
                <a:cxn ang="0">
                  <a:pos x="0" y="22"/>
                </a:cxn>
                <a:cxn ang="0">
                  <a:pos x="0" y="67"/>
                </a:cxn>
                <a:cxn ang="0">
                  <a:pos x="41" y="87"/>
                </a:cxn>
              </a:cxnLst>
              <a:rect l="0" t="0" r="r" b="b"/>
              <a:pathLst>
                <a:path w="82" h="87">
                  <a:moveTo>
                    <a:pt x="41" y="87"/>
                  </a:moveTo>
                  <a:lnTo>
                    <a:pt x="82" y="67"/>
                  </a:lnTo>
                  <a:lnTo>
                    <a:pt x="82" y="22"/>
                  </a:lnTo>
                  <a:lnTo>
                    <a:pt x="41" y="0"/>
                  </a:lnTo>
                  <a:lnTo>
                    <a:pt x="0" y="22"/>
                  </a:lnTo>
                  <a:lnTo>
                    <a:pt x="0" y="67"/>
                  </a:lnTo>
                  <a:lnTo>
                    <a:pt x="41" y="8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3" name="Freeform 98"/>
            <p:cNvSpPr>
              <a:spLocks/>
            </p:cNvSpPr>
            <p:nvPr/>
          </p:nvSpPr>
          <p:spPr bwMode="auto">
            <a:xfrm>
              <a:off x="6932613" y="2414588"/>
              <a:ext cx="131763" cy="134938"/>
            </a:xfrm>
            <a:custGeom>
              <a:avLst/>
              <a:gdLst/>
              <a:ahLst/>
              <a:cxnLst>
                <a:cxn ang="0">
                  <a:pos x="40" y="85"/>
                </a:cxn>
                <a:cxn ang="0">
                  <a:pos x="83" y="65"/>
                </a:cxn>
                <a:cxn ang="0">
                  <a:pos x="83" y="22"/>
                </a:cxn>
                <a:cxn ang="0">
                  <a:pos x="40" y="0"/>
                </a:cxn>
                <a:cxn ang="0">
                  <a:pos x="0" y="22"/>
                </a:cxn>
                <a:cxn ang="0">
                  <a:pos x="0" y="65"/>
                </a:cxn>
                <a:cxn ang="0">
                  <a:pos x="40" y="85"/>
                </a:cxn>
              </a:cxnLst>
              <a:rect l="0" t="0" r="r" b="b"/>
              <a:pathLst>
                <a:path w="83" h="85">
                  <a:moveTo>
                    <a:pt x="40" y="85"/>
                  </a:moveTo>
                  <a:lnTo>
                    <a:pt x="83" y="65"/>
                  </a:lnTo>
                  <a:lnTo>
                    <a:pt x="83" y="22"/>
                  </a:lnTo>
                  <a:lnTo>
                    <a:pt x="40" y="0"/>
                  </a:lnTo>
                  <a:lnTo>
                    <a:pt x="0" y="22"/>
                  </a:lnTo>
                  <a:lnTo>
                    <a:pt x="0" y="65"/>
                  </a:lnTo>
                  <a:lnTo>
                    <a:pt x="40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4" name="Freeform 99"/>
            <p:cNvSpPr>
              <a:spLocks/>
            </p:cNvSpPr>
            <p:nvPr/>
          </p:nvSpPr>
          <p:spPr bwMode="auto">
            <a:xfrm>
              <a:off x="7072313" y="2414588"/>
              <a:ext cx="130175" cy="134938"/>
            </a:xfrm>
            <a:custGeom>
              <a:avLst/>
              <a:gdLst/>
              <a:ahLst/>
              <a:cxnLst>
                <a:cxn ang="0">
                  <a:pos x="41" y="85"/>
                </a:cxn>
                <a:cxn ang="0">
                  <a:pos x="82" y="65"/>
                </a:cxn>
                <a:cxn ang="0">
                  <a:pos x="82" y="22"/>
                </a:cxn>
                <a:cxn ang="0">
                  <a:pos x="39" y="0"/>
                </a:cxn>
                <a:cxn ang="0">
                  <a:pos x="0" y="22"/>
                </a:cxn>
                <a:cxn ang="0">
                  <a:pos x="0" y="65"/>
                </a:cxn>
                <a:cxn ang="0">
                  <a:pos x="41" y="85"/>
                </a:cxn>
              </a:cxnLst>
              <a:rect l="0" t="0" r="r" b="b"/>
              <a:pathLst>
                <a:path w="82" h="85">
                  <a:moveTo>
                    <a:pt x="41" y="85"/>
                  </a:moveTo>
                  <a:lnTo>
                    <a:pt x="82" y="65"/>
                  </a:lnTo>
                  <a:lnTo>
                    <a:pt x="82" y="22"/>
                  </a:lnTo>
                  <a:lnTo>
                    <a:pt x="39" y="0"/>
                  </a:lnTo>
                  <a:lnTo>
                    <a:pt x="0" y="22"/>
                  </a:lnTo>
                  <a:lnTo>
                    <a:pt x="0" y="65"/>
                  </a:lnTo>
                  <a:lnTo>
                    <a:pt x="41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5" name="Freeform 100"/>
            <p:cNvSpPr>
              <a:spLocks/>
            </p:cNvSpPr>
            <p:nvPr/>
          </p:nvSpPr>
          <p:spPr bwMode="auto">
            <a:xfrm>
              <a:off x="6999288" y="2303463"/>
              <a:ext cx="131763" cy="134938"/>
            </a:xfrm>
            <a:custGeom>
              <a:avLst/>
              <a:gdLst/>
              <a:ahLst/>
              <a:cxnLst>
                <a:cxn ang="0">
                  <a:pos x="41" y="85"/>
                </a:cxn>
                <a:cxn ang="0">
                  <a:pos x="83" y="64"/>
                </a:cxn>
                <a:cxn ang="0">
                  <a:pos x="83" y="22"/>
                </a:cxn>
                <a:cxn ang="0">
                  <a:pos x="41" y="0"/>
                </a:cxn>
                <a:cxn ang="0">
                  <a:pos x="0" y="22"/>
                </a:cxn>
                <a:cxn ang="0">
                  <a:pos x="0" y="64"/>
                </a:cxn>
                <a:cxn ang="0">
                  <a:pos x="41" y="85"/>
                </a:cxn>
              </a:cxnLst>
              <a:rect l="0" t="0" r="r" b="b"/>
              <a:pathLst>
                <a:path w="83" h="85">
                  <a:moveTo>
                    <a:pt x="41" y="85"/>
                  </a:moveTo>
                  <a:lnTo>
                    <a:pt x="83" y="64"/>
                  </a:lnTo>
                  <a:lnTo>
                    <a:pt x="83" y="22"/>
                  </a:lnTo>
                  <a:lnTo>
                    <a:pt x="41" y="0"/>
                  </a:lnTo>
                  <a:lnTo>
                    <a:pt x="0" y="22"/>
                  </a:lnTo>
                  <a:lnTo>
                    <a:pt x="0" y="64"/>
                  </a:lnTo>
                  <a:lnTo>
                    <a:pt x="41" y="8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206" name="Group 205"/>
          <p:cNvGrpSpPr/>
          <p:nvPr/>
        </p:nvGrpSpPr>
        <p:grpSpPr>
          <a:xfrm>
            <a:off x="4019237" y="5055433"/>
            <a:ext cx="755623" cy="844172"/>
            <a:chOff x="6445250" y="2822575"/>
            <a:chExt cx="812800" cy="908050"/>
          </a:xfrm>
          <a:solidFill>
            <a:schemeClr val="accent2"/>
          </a:solidFill>
        </p:grpSpPr>
        <p:sp>
          <p:nvSpPr>
            <p:cNvPr id="207" name="Freeform 101"/>
            <p:cNvSpPr>
              <a:spLocks noEditPoints="1"/>
            </p:cNvSpPr>
            <p:nvPr/>
          </p:nvSpPr>
          <p:spPr bwMode="auto">
            <a:xfrm>
              <a:off x="6445250" y="2822575"/>
              <a:ext cx="812800" cy="908050"/>
            </a:xfrm>
            <a:custGeom>
              <a:avLst/>
              <a:gdLst/>
              <a:ahLst/>
              <a:cxnLst>
                <a:cxn ang="0">
                  <a:pos x="249" y="169"/>
                </a:cxn>
                <a:cxn ang="0">
                  <a:pos x="256" y="131"/>
                </a:cxn>
                <a:cxn ang="0">
                  <a:pos x="243" y="112"/>
                </a:cxn>
                <a:cxn ang="0">
                  <a:pos x="234" y="143"/>
                </a:cxn>
                <a:cxn ang="0">
                  <a:pos x="203" y="152"/>
                </a:cxn>
                <a:cxn ang="0">
                  <a:pos x="171" y="115"/>
                </a:cxn>
                <a:cxn ang="0">
                  <a:pos x="175" y="85"/>
                </a:cxn>
                <a:cxn ang="0">
                  <a:pos x="173" y="52"/>
                </a:cxn>
                <a:cxn ang="0">
                  <a:pos x="157" y="88"/>
                </a:cxn>
                <a:cxn ang="0">
                  <a:pos x="109" y="98"/>
                </a:cxn>
                <a:cxn ang="0">
                  <a:pos x="87" y="74"/>
                </a:cxn>
                <a:cxn ang="0">
                  <a:pos x="91" y="38"/>
                </a:cxn>
                <a:cxn ang="0">
                  <a:pos x="91" y="5"/>
                </a:cxn>
                <a:cxn ang="0">
                  <a:pos x="73" y="47"/>
                </a:cxn>
                <a:cxn ang="0">
                  <a:pos x="40" y="56"/>
                </a:cxn>
                <a:cxn ang="0">
                  <a:pos x="39" y="72"/>
                </a:cxn>
                <a:cxn ang="0">
                  <a:pos x="73" y="81"/>
                </a:cxn>
                <a:cxn ang="0">
                  <a:pos x="77" y="105"/>
                </a:cxn>
                <a:cxn ang="0">
                  <a:pos x="63" y="143"/>
                </a:cxn>
                <a:cxn ang="0">
                  <a:pos x="31" y="151"/>
                </a:cxn>
                <a:cxn ang="0">
                  <a:pos x="32" y="168"/>
                </a:cxn>
                <a:cxn ang="0">
                  <a:pos x="63" y="177"/>
                </a:cxn>
                <a:cxn ang="0">
                  <a:pos x="77" y="214"/>
                </a:cxn>
                <a:cxn ang="0">
                  <a:pos x="71" y="235"/>
                </a:cxn>
                <a:cxn ang="0">
                  <a:pos x="45" y="249"/>
                </a:cxn>
                <a:cxn ang="0">
                  <a:pos x="25" y="269"/>
                </a:cxn>
                <a:cxn ang="0">
                  <a:pos x="55" y="261"/>
                </a:cxn>
                <a:cxn ang="0">
                  <a:pos x="74" y="282"/>
                </a:cxn>
                <a:cxn ang="0">
                  <a:pos x="89" y="273"/>
                </a:cxn>
                <a:cxn ang="0">
                  <a:pos x="84" y="244"/>
                </a:cxn>
                <a:cxn ang="0">
                  <a:pos x="109" y="221"/>
                </a:cxn>
                <a:cxn ang="0">
                  <a:pos x="157" y="231"/>
                </a:cxn>
                <a:cxn ang="0">
                  <a:pos x="161" y="254"/>
                </a:cxn>
                <a:cxn ang="0">
                  <a:pos x="205" y="257"/>
                </a:cxn>
                <a:cxn ang="0">
                  <a:pos x="225" y="237"/>
                </a:cxn>
                <a:cxn ang="0">
                  <a:pos x="193" y="246"/>
                </a:cxn>
                <a:cxn ang="0">
                  <a:pos x="170" y="225"/>
                </a:cxn>
                <a:cxn ang="0">
                  <a:pos x="182" y="179"/>
                </a:cxn>
                <a:cxn ang="0">
                  <a:pos x="214" y="163"/>
                </a:cxn>
                <a:cxn ang="0">
                  <a:pos x="248" y="191"/>
                </a:cxn>
                <a:cxn ang="0">
                  <a:pos x="277" y="207"/>
                </a:cxn>
                <a:cxn ang="0">
                  <a:pos x="157" y="197"/>
                </a:cxn>
                <a:cxn ang="0">
                  <a:pos x="109" y="207"/>
                </a:cxn>
                <a:cxn ang="0">
                  <a:pos x="77" y="169"/>
                </a:cxn>
                <a:cxn ang="0">
                  <a:pos x="87" y="125"/>
                </a:cxn>
                <a:cxn ang="0">
                  <a:pos x="138" y="109"/>
                </a:cxn>
                <a:cxn ang="0">
                  <a:pos x="175" y="144"/>
                </a:cxn>
                <a:cxn ang="0">
                  <a:pos x="175" y="175"/>
                </a:cxn>
              </a:cxnLst>
              <a:rect l="0" t="0" r="r" b="b"/>
              <a:pathLst>
                <a:path w="277" h="309">
                  <a:moveTo>
                    <a:pt x="260" y="190"/>
                  </a:moveTo>
                  <a:cubicBezTo>
                    <a:pt x="257" y="190"/>
                    <a:pt x="257" y="190"/>
                    <a:pt x="255" y="188"/>
                  </a:cubicBezTo>
                  <a:cubicBezTo>
                    <a:pt x="253" y="184"/>
                    <a:pt x="250" y="178"/>
                    <a:pt x="248" y="175"/>
                  </a:cubicBezTo>
                  <a:cubicBezTo>
                    <a:pt x="246" y="171"/>
                    <a:pt x="248" y="170"/>
                    <a:pt x="249" y="169"/>
                  </a:cubicBezTo>
                  <a:cubicBezTo>
                    <a:pt x="250" y="166"/>
                    <a:pt x="251" y="163"/>
                    <a:pt x="251" y="160"/>
                  </a:cubicBezTo>
                  <a:cubicBezTo>
                    <a:pt x="251" y="157"/>
                    <a:pt x="250" y="154"/>
                    <a:pt x="249" y="151"/>
                  </a:cubicBezTo>
                  <a:cubicBezTo>
                    <a:pt x="248" y="150"/>
                    <a:pt x="246" y="148"/>
                    <a:pt x="248" y="145"/>
                  </a:cubicBezTo>
                  <a:cubicBezTo>
                    <a:pt x="249" y="143"/>
                    <a:pt x="254" y="135"/>
                    <a:pt x="256" y="131"/>
                  </a:cubicBezTo>
                  <a:cubicBezTo>
                    <a:pt x="257" y="129"/>
                    <a:pt x="257" y="129"/>
                    <a:pt x="260" y="129"/>
                  </a:cubicBezTo>
                  <a:cubicBezTo>
                    <a:pt x="269" y="129"/>
                    <a:pt x="277" y="122"/>
                    <a:pt x="277" y="112"/>
                  </a:cubicBezTo>
                  <a:cubicBezTo>
                    <a:pt x="277" y="103"/>
                    <a:pt x="269" y="96"/>
                    <a:pt x="260" y="96"/>
                  </a:cubicBezTo>
                  <a:cubicBezTo>
                    <a:pt x="250" y="96"/>
                    <a:pt x="243" y="103"/>
                    <a:pt x="243" y="112"/>
                  </a:cubicBezTo>
                  <a:cubicBezTo>
                    <a:pt x="243" y="117"/>
                    <a:pt x="244" y="121"/>
                    <a:pt x="247" y="124"/>
                  </a:cubicBezTo>
                  <a:cubicBezTo>
                    <a:pt x="248" y="125"/>
                    <a:pt x="249" y="126"/>
                    <a:pt x="248" y="128"/>
                  </a:cubicBezTo>
                  <a:cubicBezTo>
                    <a:pt x="246" y="132"/>
                    <a:pt x="243" y="138"/>
                    <a:pt x="242" y="140"/>
                  </a:cubicBezTo>
                  <a:cubicBezTo>
                    <a:pt x="240" y="144"/>
                    <a:pt x="236" y="143"/>
                    <a:pt x="234" y="143"/>
                  </a:cubicBezTo>
                  <a:cubicBezTo>
                    <a:pt x="227" y="143"/>
                    <a:pt x="222" y="147"/>
                    <a:pt x="219" y="153"/>
                  </a:cubicBezTo>
                  <a:cubicBezTo>
                    <a:pt x="219" y="154"/>
                    <a:pt x="217" y="155"/>
                    <a:pt x="215" y="155"/>
                  </a:cubicBezTo>
                  <a:cubicBezTo>
                    <a:pt x="214" y="155"/>
                    <a:pt x="211" y="155"/>
                    <a:pt x="208" y="155"/>
                  </a:cubicBezTo>
                  <a:cubicBezTo>
                    <a:pt x="205" y="155"/>
                    <a:pt x="204" y="154"/>
                    <a:pt x="203" y="152"/>
                  </a:cubicBezTo>
                  <a:cubicBezTo>
                    <a:pt x="200" y="146"/>
                    <a:pt x="195" y="143"/>
                    <a:pt x="188" y="143"/>
                  </a:cubicBezTo>
                  <a:cubicBezTo>
                    <a:pt x="184" y="143"/>
                    <a:pt x="184" y="143"/>
                    <a:pt x="182" y="141"/>
                  </a:cubicBezTo>
                  <a:cubicBezTo>
                    <a:pt x="179" y="135"/>
                    <a:pt x="171" y="122"/>
                    <a:pt x="171" y="121"/>
                  </a:cubicBezTo>
                  <a:cubicBezTo>
                    <a:pt x="170" y="119"/>
                    <a:pt x="170" y="116"/>
                    <a:pt x="171" y="115"/>
                  </a:cubicBezTo>
                  <a:cubicBezTo>
                    <a:pt x="173" y="112"/>
                    <a:pt x="174" y="109"/>
                    <a:pt x="174" y="105"/>
                  </a:cubicBezTo>
                  <a:cubicBezTo>
                    <a:pt x="174" y="102"/>
                    <a:pt x="174" y="99"/>
                    <a:pt x="172" y="97"/>
                  </a:cubicBezTo>
                  <a:cubicBezTo>
                    <a:pt x="171" y="94"/>
                    <a:pt x="170" y="94"/>
                    <a:pt x="171" y="91"/>
                  </a:cubicBezTo>
                  <a:cubicBezTo>
                    <a:pt x="172" y="89"/>
                    <a:pt x="174" y="87"/>
                    <a:pt x="175" y="85"/>
                  </a:cubicBezTo>
                  <a:cubicBezTo>
                    <a:pt x="176" y="83"/>
                    <a:pt x="179" y="83"/>
                    <a:pt x="180" y="83"/>
                  </a:cubicBezTo>
                  <a:cubicBezTo>
                    <a:pt x="184" y="83"/>
                    <a:pt x="187" y="83"/>
                    <a:pt x="190" y="81"/>
                  </a:cubicBezTo>
                  <a:cubicBezTo>
                    <a:pt x="198" y="76"/>
                    <a:pt x="201" y="66"/>
                    <a:pt x="196" y="58"/>
                  </a:cubicBezTo>
                  <a:cubicBezTo>
                    <a:pt x="192" y="50"/>
                    <a:pt x="181" y="47"/>
                    <a:pt x="173" y="52"/>
                  </a:cubicBezTo>
                  <a:cubicBezTo>
                    <a:pt x="165" y="56"/>
                    <a:pt x="162" y="67"/>
                    <a:pt x="167" y="75"/>
                  </a:cubicBezTo>
                  <a:cubicBezTo>
                    <a:pt x="169" y="78"/>
                    <a:pt x="170" y="78"/>
                    <a:pt x="168" y="81"/>
                  </a:cubicBezTo>
                  <a:cubicBezTo>
                    <a:pt x="167" y="83"/>
                    <a:pt x="166" y="85"/>
                    <a:pt x="165" y="86"/>
                  </a:cubicBezTo>
                  <a:cubicBezTo>
                    <a:pt x="163" y="89"/>
                    <a:pt x="159" y="88"/>
                    <a:pt x="157" y="88"/>
                  </a:cubicBezTo>
                  <a:cubicBezTo>
                    <a:pt x="151" y="88"/>
                    <a:pt x="145" y="92"/>
                    <a:pt x="142" y="98"/>
                  </a:cubicBezTo>
                  <a:cubicBezTo>
                    <a:pt x="142" y="99"/>
                    <a:pt x="139" y="101"/>
                    <a:pt x="137" y="101"/>
                  </a:cubicBezTo>
                  <a:cubicBezTo>
                    <a:pt x="130" y="101"/>
                    <a:pt x="117" y="101"/>
                    <a:pt x="114" y="101"/>
                  </a:cubicBezTo>
                  <a:cubicBezTo>
                    <a:pt x="111" y="101"/>
                    <a:pt x="110" y="99"/>
                    <a:pt x="109" y="98"/>
                  </a:cubicBezTo>
                  <a:cubicBezTo>
                    <a:pt x="107" y="92"/>
                    <a:pt x="101" y="88"/>
                    <a:pt x="94" y="88"/>
                  </a:cubicBezTo>
                  <a:cubicBezTo>
                    <a:pt x="93" y="88"/>
                    <a:pt x="90" y="87"/>
                    <a:pt x="89" y="86"/>
                  </a:cubicBezTo>
                  <a:cubicBezTo>
                    <a:pt x="88" y="84"/>
                    <a:pt x="87" y="82"/>
                    <a:pt x="86" y="81"/>
                  </a:cubicBezTo>
                  <a:cubicBezTo>
                    <a:pt x="84" y="77"/>
                    <a:pt x="86" y="75"/>
                    <a:pt x="87" y="74"/>
                  </a:cubicBezTo>
                  <a:cubicBezTo>
                    <a:pt x="89" y="71"/>
                    <a:pt x="90" y="68"/>
                    <a:pt x="90" y="64"/>
                  </a:cubicBezTo>
                  <a:cubicBezTo>
                    <a:pt x="90" y="60"/>
                    <a:pt x="88" y="57"/>
                    <a:pt x="86" y="54"/>
                  </a:cubicBezTo>
                  <a:cubicBezTo>
                    <a:pt x="85" y="53"/>
                    <a:pt x="84" y="50"/>
                    <a:pt x="85" y="48"/>
                  </a:cubicBezTo>
                  <a:cubicBezTo>
                    <a:pt x="87" y="45"/>
                    <a:pt x="90" y="40"/>
                    <a:pt x="91" y="38"/>
                  </a:cubicBezTo>
                  <a:cubicBezTo>
                    <a:pt x="93" y="36"/>
                    <a:pt x="95" y="36"/>
                    <a:pt x="96" y="36"/>
                  </a:cubicBezTo>
                  <a:cubicBezTo>
                    <a:pt x="100" y="37"/>
                    <a:pt x="104" y="36"/>
                    <a:pt x="108" y="34"/>
                  </a:cubicBezTo>
                  <a:cubicBezTo>
                    <a:pt x="116" y="30"/>
                    <a:pt x="119" y="19"/>
                    <a:pt x="114" y="11"/>
                  </a:cubicBezTo>
                  <a:cubicBezTo>
                    <a:pt x="110" y="3"/>
                    <a:pt x="99" y="0"/>
                    <a:pt x="91" y="5"/>
                  </a:cubicBezTo>
                  <a:cubicBezTo>
                    <a:pt x="83" y="10"/>
                    <a:pt x="80" y="20"/>
                    <a:pt x="85" y="28"/>
                  </a:cubicBezTo>
                  <a:cubicBezTo>
                    <a:pt x="86" y="29"/>
                    <a:pt x="86" y="31"/>
                    <a:pt x="85" y="34"/>
                  </a:cubicBezTo>
                  <a:cubicBezTo>
                    <a:pt x="84" y="36"/>
                    <a:pt x="80" y="41"/>
                    <a:pt x="78" y="45"/>
                  </a:cubicBezTo>
                  <a:cubicBezTo>
                    <a:pt x="76" y="47"/>
                    <a:pt x="75" y="47"/>
                    <a:pt x="73" y="47"/>
                  </a:cubicBezTo>
                  <a:cubicBezTo>
                    <a:pt x="67" y="47"/>
                    <a:pt x="61" y="51"/>
                    <a:pt x="58" y="56"/>
                  </a:cubicBezTo>
                  <a:cubicBezTo>
                    <a:pt x="57" y="59"/>
                    <a:pt x="57" y="60"/>
                    <a:pt x="53" y="60"/>
                  </a:cubicBezTo>
                  <a:cubicBezTo>
                    <a:pt x="51" y="60"/>
                    <a:pt x="47" y="60"/>
                    <a:pt x="45" y="60"/>
                  </a:cubicBezTo>
                  <a:cubicBezTo>
                    <a:pt x="42" y="60"/>
                    <a:pt x="40" y="57"/>
                    <a:pt x="40" y="56"/>
                  </a:cubicBezTo>
                  <a:cubicBezTo>
                    <a:pt x="37" y="50"/>
                    <a:pt x="31" y="46"/>
                    <a:pt x="25" y="46"/>
                  </a:cubicBezTo>
                  <a:cubicBezTo>
                    <a:pt x="15" y="46"/>
                    <a:pt x="8" y="54"/>
                    <a:pt x="8" y="63"/>
                  </a:cubicBezTo>
                  <a:cubicBezTo>
                    <a:pt x="8" y="72"/>
                    <a:pt x="15" y="80"/>
                    <a:pt x="25" y="80"/>
                  </a:cubicBezTo>
                  <a:cubicBezTo>
                    <a:pt x="31" y="80"/>
                    <a:pt x="36" y="77"/>
                    <a:pt x="39" y="72"/>
                  </a:cubicBezTo>
                  <a:cubicBezTo>
                    <a:pt x="41" y="69"/>
                    <a:pt x="41" y="68"/>
                    <a:pt x="44" y="68"/>
                  </a:cubicBezTo>
                  <a:cubicBezTo>
                    <a:pt x="47" y="68"/>
                    <a:pt x="50" y="68"/>
                    <a:pt x="53" y="68"/>
                  </a:cubicBezTo>
                  <a:cubicBezTo>
                    <a:pt x="56" y="68"/>
                    <a:pt x="57" y="70"/>
                    <a:pt x="57" y="70"/>
                  </a:cubicBezTo>
                  <a:cubicBezTo>
                    <a:pt x="60" y="77"/>
                    <a:pt x="66" y="81"/>
                    <a:pt x="73" y="81"/>
                  </a:cubicBezTo>
                  <a:cubicBezTo>
                    <a:pt x="74" y="81"/>
                    <a:pt x="77" y="81"/>
                    <a:pt x="79" y="84"/>
                  </a:cubicBezTo>
                  <a:cubicBezTo>
                    <a:pt x="80" y="85"/>
                    <a:pt x="81" y="87"/>
                    <a:pt x="82" y="88"/>
                  </a:cubicBezTo>
                  <a:cubicBezTo>
                    <a:pt x="83" y="90"/>
                    <a:pt x="82" y="94"/>
                    <a:pt x="81" y="95"/>
                  </a:cubicBezTo>
                  <a:cubicBezTo>
                    <a:pt x="79" y="97"/>
                    <a:pt x="77" y="101"/>
                    <a:pt x="77" y="105"/>
                  </a:cubicBezTo>
                  <a:cubicBezTo>
                    <a:pt x="77" y="108"/>
                    <a:pt x="78" y="111"/>
                    <a:pt x="80" y="114"/>
                  </a:cubicBezTo>
                  <a:cubicBezTo>
                    <a:pt x="81" y="115"/>
                    <a:pt x="82" y="118"/>
                    <a:pt x="80" y="121"/>
                  </a:cubicBezTo>
                  <a:cubicBezTo>
                    <a:pt x="79" y="124"/>
                    <a:pt x="73" y="134"/>
                    <a:pt x="70" y="140"/>
                  </a:cubicBezTo>
                  <a:cubicBezTo>
                    <a:pt x="67" y="143"/>
                    <a:pt x="65" y="143"/>
                    <a:pt x="63" y="143"/>
                  </a:cubicBezTo>
                  <a:cubicBezTo>
                    <a:pt x="57" y="143"/>
                    <a:pt x="51" y="146"/>
                    <a:pt x="48" y="152"/>
                  </a:cubicBezTo>
                  <a:cubicBezTo>
                    <a:pt x="47" y="153"/>
                    <a:pt x="47" y="155"/>
                    <a:pt x="43" y="155"/>
                  </a:cubicBezTo>
                  <a:cubicBezTo>
                    <a:pt x="41" y="155"/>
                    <a:pt x="38" y="155"/>
                    <a:pt x="37" y="155"/>
                  </a:cubicBezTo>
                  <a:cubicBezTo>
                    <a:pt x="33" y="155"/>
                    <a:pt x="32" y="152"/>
                    <a:pt x="31" y="151"/>
                  </a:cubicBezTo>
                  <a:cubicBezTo>
                    <a:pt x="28" y="146"/>
                    <a:pt x="23" y="143"/>
                    <a:pt x="17" y="143"/>
                  </a:cubicBezTo>
                  <a:cubicBezTo>
                    <a:pt x="8" y="143"/>
                    <a:pt x="0" y="150"/>
                    <a:pt x="0" y="160"/>
                  </a:cubicBezTo>
                  <a:cubicBezTo>
                    <a:pt x="0" y="169"/>
                    <a:pt x="8" y="177"/>
                    <a:pt x="17" y="177"/>
                  </a:cubicBezTo>
                  <a:cubicBezTo>
                    <a:pt x="24" y="177"/>
                    <a:pt x="29" y="173"/>
                    <a:pt x="32" y="168"/>
                  </a:cubicBezTo>
                  <a:cubicBezTo>
                    <a:pt x="33" y="165"/>
                    <a:pt x="34" y="163"/>
                    <a:pt x="37" y="163"/>
                  </a:cubicBezTo>
                  <a:cubicBezTo>
                    <a:pt x="38" y="163"/>
                    <a:pt x="40" y="163"/>
                    <a:pt x="42" y="163"/>
                  </a:cubicBezTo>
                  <a:cubicBezTo>
                    <a:pt x="46" y="163"/>
                    <a:pt x="47" y="166"/>
                    <a:pt x="48" y="168"/>
                  </a:cubicBezTo>
                  <a:cubicBezTo>
                    <a:pt x="51" y="173"/>
                    <a:pt x="57" y="177"/>
                    <a:pt x="63" y="177"/>
                  </a:cubicBezTo>
                  <a:cubicBezTo>
                    <a:pt x="65" y="177"/>
                    <a:pt x="68" y="176"/>
                    <a:pt x="70" y="180"/>
                  </a:cubicBezTo>
                  <a:cubicBezTo>
                    <a:pt x="71" y="182"/>
                    <a:pt x="77" y="192"/>
                    <a:pt x="80" y="198"/>
                  </a:cubicBezTo>
                  <a:cubicBezTo>
                    <a:pt x="82" y="202"/>
                    <a:pt x="82" y="202"/>
                    <a:pt x="80" y="205"/>
                  </a:cubicBezTo>
                  <a:cubicBezTo>
                    <a:pt x="78" y="207"/>
                    <a:pt x="77" y="211"/>
                    <a:pt x="77" y="214"/>
                  </a:cubicBezTo>
                  <a:cubicBezTo>
                    <a:pt x="77" y="217"/>
                    <a:pt x="78" y="219"/>
                    <a:pt x="79" y="221"/>
                  </a:cubicBezTo>
                  <a:cubicBezTo>
                    <a:pt x="80" y="223"/>
                    <a:pt x="82" y="225"/>
                    <a:pt x="80" y="228"/>
                  </a:cubicBezTo>
                  <a:cubicBezTo>
                    <a:pt x="79" y="230"/>
                    <a:pt x="78" y="232"/>
                    <a:pt x="77" y="234"/>
                  </a:cubicBezTo>
                  <a:cubicBezTo>
                    <a:pt x="75" y="237"/>
                    <a:pt x="73" y="235"/>
                    <a:pt x="71" y="235"/>
                  </a:cubicBezTo>
                  <a:cubicBezTo>
                    <a:pt x="68" y="235"/>
                    <a:pt x="64" y="236"/>
                    <a:pt x="61" y="237"/>
                  </a:cubicBezTo>
                  <a:cubicBezTo>
                    <a:pt x="58" y="239"/>
                    <a:pt x="56" y="242"/>
                    <a:pt x="54" y="245"/>
                  </a:cubicBezTo>
                  <a:cubicBezTo>
                    <a:pt x="54" y="246"/>
                    <a:pt x="52" y="249"/>
                    <a:pt x="49" y="249"/>
                  </a:cubicBezTo>
                  <a:cubicBezTo>
                    <a:pt x="48" y="249"/>
                    <a:pt x="46" y="249"/>
                    <a:pt x="45" y="249"/>
                  </a:cubicBezTo>
                  <a:cubicBezTo>
                    <a:pt x="42" y="249"/>
                    <a:pt x="41" y="246"/>
                    <a:pt x="40" y="244"/>
                  </a:cubicBezTo>
                  <a:cubicBezTo>
                    <a:pt x="37" y="239"/>
                    <a:pt x="31" y="235"/>
                    <a:pt x="25" y="235"/>
                  </a:cubicBezTo>
                  <a:cubicBezTo>
                    <a:pt x="15" y="235"/>
                    <a:pt x="8" y="243"/>
                    <a:pt x="8" y="252"/>
                  </a:cubicBezTo>
                  <a:cubicBezTo>
                    <a:pt x="8" y="261"/>
                    <a:pt x="15" y="269"/>
                    <a:pt x="25" y="269"/>
                  </a:cubicBezTo>
                  <a:cubicBezTo>
                    <a:pt x="31" y="269"/>
                    <a:pt x="36" y="266"/>
                    <a:pt x="39" y="261"/>
                  </a:cubicBezTo>
                  <a:cubicBezTo>
                    <a:pt x="41" y="258"/>
                    <a:pt x="43" y="257"/>
                    <a:pt x="45" y="257"/>
                  </a:cubicBezTo>
                  <a:cubicBezTo>
                    <a:pt x="46" y="257"/>
                    <a:pt x="48" y="257"/>
                    <a:pt x="49" y="257"/>
                  </a:cubicBezTo>
                  <a:cubicBezTo>
                    <a:pt x="52" y="257"/>
                    <a:pt x="54" y="259"/>
                    <a:pt x="55" y="261"/>
                  </a:cubicBezTo>
                  <a:cubicBezTo>
                    <a:pt x="58" y="266"/>
                    <a:pt x="63" y="269"/>
                    <a:pt x="69" y="269"/>
                  </a:cubicBezTo>
                  <a:cubicBezTo>
                    <a:pt x="72" y="269"/>
                    <a:pt x="73" y="269"/>
                    <a:pt x="75" y="272"/>
                  </a:cubicBezTo>
                  <a:cubicBezTo>
                    <a:pt x="76" y="274"/>
                    <a:pt x="76" y="274"/>
                    <a:pt x="76" y="274"/>
                  </a:cubicBezTo>
                  <a:cubicBezTo>
                    <a:pt x="77" y="277"/>
                    <a:pt x="76" y="278"/>
                    <a:pt x="74" y="282"/>
                  </a:cubicBezTo>
                  <a:cubicBezTo>
                    <a:pt x="69" y="290"/>
                    <a:pt x="72" y="300"/>
                    <a:pt x="80" y="305"/>
                  </a:cubicBezTo>
                  <a:cubicBezTo>
                    <a:pt x="88" y="309"/>
                    <a:pt x="99" y="307"/>
                    <a:pt x="103" y="299"/>
                  </a:cubicBezTo>
                  <a:cubicBezTo>
                    <a:pt x="108" y="291"/>
                    <a:pt x="105" y="280"/>
                    <a:pt x="97" y="276"/>
                  </a:cubicBezTo>
                  <a:cubicBezTo>
                    <a:pt x="95" y="274"/>
                    <a:pt x="92" y="273"/>
                    <a:pt x="89" y="273"/>
                  </a:cubicBezTo>
                  <a:cubicBezTo>
                    <a:pt x="86" y="273"/>
                    <a:pt x="84" y="273"/>
                    <a:pt x="83" y="271"/>
                  </a:cubicBezTo>
                  <a:cubicBezTo>
                    <a:pt x="82" y="268"/>
                    <a:pt x="82" y="268"/>
                    <a:pt x="82" y="268"/>
                  </a:cubicBezTo>
                  <a:cubicBezTo>
                    <a:pt x="80" y="266"/>
                    <a:pt x="80" y="266"/>
                    <a:pt x="83" y="262"/>
                  </a:cubicBezTo>
                  <a:cubicBezTo>
                    <a:pt x="87" y="257"/>
                    <a:pt x="88" y="250"/>
                    <a:pt x="84" y="244"/>
                  </a:cubicBezTo>
                  <a:cubicBezTo>
                    <a:pt x="83" y="242"/>
                    <a:pt x="82" y="240"/>
                    <a:pt x="83" y="238"/>
                  </a:cubicBezTo>
                  <a:cubicBezTo>
                    <a:pt x="84" y="236"/>
                    <a:pt x="86" y="234"/>
                    <a:pt x="87" y="232"/>
                  </a:cubicBezTo>
                  <a:cubicBezTo>
                    <a:pt x="88" y="230"/>
                    <a:pt x="90" y="231"/>
                    <a:pt x="94" y="231"/>
                  </a:cubicBezTo>
                  <a:cubicBezTo>
                    <a:pt x="101" y="231"/>
                    <a:pt x="107" y="227"/>
                    <a:pt x="109" y="221"/>
                  </a:cubicBezTo>
                  <a:cubicBezTo>
                    <a:pt x="110" y="220"/>
                    <a:pt x="110" y="218"/>
                    <a:pt x="113" y="218"/>
                  </a:cubicBezTo>
                  <a:cubicBezTo>
                    <a:pt x="116" y="218"/>
                    <a:pt x="132" y="218"/>
                    <a:pt x="138" y="218"/>
                  </a:cubicBezTo>
                  <a:cubicBezTo>
                    <a:pt x="140" y="218"/>
                    <a:pt x="142" y="220"/>
                    <a:pt x="142" y="221"/>
                  </a:cubicBezTo>
                  <a:cubicBezTo>
                    <a:pt x="145" y="227"/>
                    <a:pt x="151" y="231"/>
                    <a:pt x="157" y="231"/>
                  </a:cubicBezTo>
                  <a:cubicBezTo>
                    <a:pt x="158" y="231"/>
                    <a:pt x="161" y="230"/>
                    <a:pt x="162" y="233"/>
                  </a:cubicBezTo>
                  <a:cubicBezTo>
                    <a:pt x="162" y="234"/>
                    <a:pt x="164" y="236"/>
                    <a:pt x="165" y="238"/>
                  </a:cubicBezTo>
                  <a:cubicBezTo>
                    <a:pt x="166" y="241"/>
                    <a:pt x="165" y="243"/>
                    <a:pt x="164" y="245"/>
                  </a:cubicBezTo>
                  <a:cubicBezTo>
                    <a:pt x="162" y="247"/>
                    <a:pt x="161" y="251"/>
                    <a:pt x="161" y="254"/>
                  </a:cubicBezTo>
                  <a:cubicBezTo>
                    <a:pt x="161" y="264"/>
                    <a:pt x="169" y="271"/>
                    <a:pt x="178" y="271"/>
                  </a:cubicBezTo>
                  <a:cubicBezTo>
                    <a:pt x="186" y="271"/>
                    <a:pt x="192" y="267"/>
                    <a:pt x="194" y="260"/>
                  </a:cubicBezTo>
                  <a:cubicBezTo>
                    <a:pt x="195" y="259"/>
                    <a:pt x="195" y="257"/>
                    <a:pt x="198" y="257"/>
                  </a:cubicBezTo>
                  <a:cubicBezTo>
                    <a:pt x="200" y="257"/>
                    <a:pt x="202" y="257"/>
                    <a:pt x="205" y="257"/>
                  </a:cubicBezTo>
                  <a:cubicBezTo>
                    <a:pt x="206" y="257"/>
                    <a:pt x="208" y="259"/>
                    <a:pt x="208" y="260"/>
                  </a:cubicBezTo>
                  <a:cubicBezTo>
                    <a:pt x="211" y="266"/>
                    <a:pt x="217" y="271"/>
                    <a:pt x="225" y="271"/>
                  </a:cubicBezTo>
                  <a:cubicBezTo>
                    <a:pt x="234" y="271"/>
                    <a:pt x="241" y="264"/>
                    <a:pt x="241" y="254"/>
                  </a:cubicBezTo>
                  <a:cubicBezTo>
                    <a:pt x="241" y="245"/>
                    <a:pt x="234" y="237"/>
                    <a:pt x="225" y="237"/>
                  </a:cubicBezTo>
                  <a:cubicBezTo>
                    <a:pt x="218" y="237"/>
                    <a:pt x="213" y="241"/>
                    <a:pt x="210" y="246"/>
                  </a:cubicBezTo>
                  <a:cubicBezTo>
                    <a:pt x="208" y="248"/>
                    <a:pt x="208" y="249"/>
                    <a:pt x="205" y="249"/>
                  </a:cubicBezTo>
                  <a:cubicBezTo>
                    <a:pt x="203" y="249"/>
                    <a:pt x="200" y="249"/>
                    <a:pt x="198" y="249"/>
                  </a:cubicBezTo>
                  <a:cubicBezTo>
                    <a:pt x="194" y="249"/>
                    <a:pt x="193" y="247"/>
                    <a:pt x="193" y="246"/>
                  </a:cubicBezTo>
                  <a:cubicBezTo>
                    <a:pt x="190" y="241"/>
                    <a:pt x="184" y="237"/>
                    <a:pt x="178" y="237"/>
                  </a:cubicBezTo>
                  <a:cubicBezTo>
                    <a:pt x="174" y="237"/>
                    <a:pt x="174" y="238"/>
                    <a:pt x="172" y="235"/>
                  </a:cubicBezTo>
                  <a:cubicBezTo>
                    <a:pt x="171" y="234"/>
                    <a:pt x="170" y="232"/>
                    <a:pt x="169" y="230"/>
                  </a:cubicBezTo>
                  <a:cubicBezTo>
                    <a:pt x="168" y="228"/>
                    <a:pt x="170" y="226"/>
                    <a:pt x="170" y="225"/>
                  </a:cubicBezTo>
                  <a:cubicBezTo>
                    <a:pt x="173" y="222"/>
                    <a:pt x="174" y="218"/>
                    <a:pt x="174" y="214"/>
                  </a:cubicBezTo>
                  <a:cubicBezTo>
                    <a:pt x="174" y="210"/>
                    <a:pt x="173" y="207"/>
                    <a:pt x="171" y="204"/>
                  </a:cubicBezTo>
                  <a:cubicBezTo>
                    <a:pt x="170" y="203"/>
                    <a:pt x="168" y="202"/>
                    <a:pt x="170" y="198"/>
                  </a:cubicBezTo>
                  <a:cubicBezTo>
                    <a:pt x="172" y="196"/>
                    <a:pt x="179" y="184"/>
                    <a:pt x="182" y="179"/>
                  </a:cubicBezTo>
                  <a:cubicBezTo>
                    <a:pt x="183" y="177"/>
                    <a:pt x="185" y="177"/>
                    <a:pt x="188" y="177"/>
                  </a:cubicBezTo>
                  <a:cubicBezTo>
                    <a:pt x="195" y="177"/>
                    <a:pt x="201" y="173"/>
                    <a:pt x="204" y="167"/>
                  </a:cubicBezTo>
                  <a:cubicBezTo>
                    <a:pt x="204" y="166"/>
                    <a:pt x="205" y="163"/>
                    <a:pt x="208" y="163"/>
                  </a:cubicBezTo>
                  <a:cubicBezTo>
                    <a:pt x="209" y="163"/>
                    <a:pt x="212" y="163"/>
                    <a:pt x="214" y="163"/>
                  </a:cubicBezTo>
                  <a:cubicBezTo>
                    <a:pt x="217" y="163"/>
                    <a:pt x="218" y="165"/>
                    <a:pt x="219" y="167"/>
                  </a:cubicBezTo>
                  <a:cubicBezTo>
                    <a:pt x="222" y="173"/>
                    <a:pt x="227" y="177"/>
                    <a:pt x="234" y="177"/>
                  </a:cubicBezTo>
                  <a:cubicBezTo>
                    <a:pt x="236" y="177"/>
                    <a:pt x="239" y="175"/>
                    <a:pt x="241" y="179"/>
                  </a:cubicBezTo>
                  <a:cubicBezTo>
                    <a:pt x="243" y="181"/>
                    <a:pt x="246" y="187"/>
                    <a:pt x="248" y="191"/>
                  </a:cubicBezTo>
                  <a:cubicBezTo>
                    <a:pt x="249" y="193"/>
                    <a:pt x="249" y="194"/>
                    <a:pt x="247" y="196"/>
                  </a:cubicBezTo>
                  <a:cubicBezTo>
                    <a:pt x="244" y="199"/>
                    <a:pt x="243" y="203"/>
                    <a:pt x="243" y="207"/>
                  </a:cubicBezTo>
                  <a:cubicBezTo>
                    <a:pt x="243" y="216"/>
                    <a:pt x="250" y="224"/>
                    <a:pt x="260" y="224"/>
                  </a:cubicBezTo>
                  <a:cubicBezTo>
                    <a:pt x="269" y="224"/>
                    <a:pt x="277" y="216"/>
                    <a:pt x="277" y="207"/>
                  </a:cubicBezTo>
                  <a:cubicBezTo>
                    <a:pt x="277" y="198"/>
                    <a:pt x="269" y="190"/>
                    <a:pt x="260" y="190"/>
                  </a:cubicBezTo>
                  <a:close/>
                  <a:moveTo>
                    <a:pt x="175" y="175"/>
                  </a:moveTo>
                  <a:cubicBezTo>
                    <a:pt x="174" y="176"/>
                    <a:pt x="167" y="188"/>
                    <a:pt x="164" y="194"/>
                  </a:cubicBezTo>
                  <a:cubicBezTo>
                    <a:pt x="162" y="198"/>
                    <a:pt x="160" y="197"/>
                    <a:pt x="157" y="197"/>
                  </a:cubicBezTo>
                  <a:cubicBezTo>
                    <a:pt x="151" y="197"/>
                    <a:pt x="145" y="201"/>
                    <a:pt x="142" y="206"/>
                  </a:cubicBezTo>
                  <a:cubicBezTo>
                    <a:pt x="142" y="208"/>
                    <a:pt x="141" y="210"/>
                    <a:pt x="138" y="210"/>
                  </a:cubicBezTo>
                  <a:cubicBezTo>
                    <a:pt x="136" y="210"/>
                    <a:pt x="120" y="210"/>
                    <a:pt x="114" y="210"/>
                  </a:cubicBezTo>
                  <a:cubicBezTo>
                    <a:pt x="111" y="210"/>
                    <a:pt x="110" y="208"/>
                    <a:pt x="109" y="207"/>
                  </a:cubicBezTo>
                  <a:cubicBezTo>
                    <a:pt x="107" y="201"/>
                    <a:pt x="101" y="197"/>
                    <a:pt x="94" y="197"/>
                  </a:cubicBezTo>
                  <a:cubicBezTo>
                    <a:pt x="93" y="197"/>
                    <a:pt x="89" y="198"/>
                    <a:pt x="87" y="194"/>
                  </a:cubicBezTo>
                  <a:cubicBezTo>
                    <a:pt x="85" y="190"/>
                    <a:pt x="77" y="176"/>
                    <a:pt x="77" y="176"/>
                  </a:cubicBezTo>
                  <a:cubicBezTo>
                    <a:pt x="75" y="173"/>
                    <a:pt x="76" y="172"/>
                    <a:pt x="77" y="169"/>
                  </a:cubicBezTo>
                  <a:cubicBezTo>
                    <a:pt x="79" y="166"/>
                    <a:pt x="80" y="163"/>
                    <a:pt x="80" y="160"/>
                  </a:cubicBezTo>
                  <a:cubicBezTo>
                    <a:pt x="80" y="156"/>
                    <a:pt x="79" y="153"/>
                    <a:pt x="77" y="150"/>
                  </a:cubicBezTo>
                  <a:cubicBezTo>
                    <a:pt x="75" y="148"/>
                    <a:pt x="75" y="146"/>
                    <a:pt x="76" y="144"/>
                  </a:cubicBezTo>
                  <a:cubicBezTo>
                    <a:pt x="80" y="138"/>
                    <a:pt x="86" y="127"/>
                    <a:pt x="87" y="125"/>
                  </a:cubicBezTo>
                  <a:cubicBezTo>
                    <a:pt x="89" y="122"/>
                    <a:pt x="93" y="122"/>
                    <a:pt x="94" y="122"/>
                  </a:cubicBezTo>
                  <a:cubicBezTo>
                    <a:pt x="101" y="122"/>
                    <a:pt x="106" y="118"/>
                    <a:pt x="109" y="113"/>
                  </a:cubicBezTo>
                  <a:cubicBezTo>
                    <a:pt x="110" y="112"/>
                    <a:pt x="111" y="109"/>
                    <a:pt x="115" y="109"/>
                  </a:cubicBezTo>
                  <a:cubicBezTo>
                    <a:pt x="118" y="109"/>
                    <a:pt x="131" y="109"/>
                    <a:pt x="138" y="109"/>
                  </a:cubicBezTo>
                  <a:cubicBezTo>
                    <a:pt x="140" y="109"/>
                    <a:pt x="142" y="111"/>
                    <a:pt x="142" y="112"/>
                  </a:cubicBezTo>
                  <a:cubicBezTo>
                    <a:pt x="145" y="118"/>
                    <a:pt x="151" y="122"/>
                    <a:pt x="157" y="122"/>
                  </a:cubicBezTo>
                  <a:cubicBezTo>
                    <a:pt x="159" y="122"/>
                    <a:pt x="162" y="122"/>
                    <a:pt x="164" y="124"/>
                  </a:cubicBezTo>
                  <a:cubicBezTo>
                    <a:pt x="165" y="127"/>
                    <a:pt x="172" y="139"/>
                    <a:pt x="175" y="144"/>
                  </a:cubicBezTo>
                  <a:cubicBezTo>
                    <a:pt x="176" y="146"/>
                    <a:pt x="175" y="149"/>
                    <a:pt x="175" y="150"/>
                  </a:cubicBezTo>
                  <a:cubicBezTo>
                    <a:pt x="173" y="152"/>
                    <a:pt x="171" y="156"/>
                    <a:pt x="171" y="160"/>
                  </a:cubicBezTo>
                  <a:cubicBezTo>
                    <a:pt x="171" y="163"/>
                    <a:pt x="172" y="166"/>
                    <a:pt x="174" y="169"/>
                  </a:cubicBezTo>
                  <a:cubicBezTo>
                    <a:pt x="175" y="170"/>
                    <a:pt x="176" y="173"/>
                    <a:pt x="175" y="17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8" name="Oval 102"/>
            <p:cNvSpPr>
              <a:spLocks noChangeArrowheads="1"/>
            </p:cNvSpPr>
            <p:nvPr/>
          </p:nvSpPr>
          <p:spPr bwMode="auto">
            <a:xfrm>
              <a:off x="6684963" y="3095625"/>
              <a:ext cx="74613" cy="714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9" name="Oval 103"/>
            <p:cNvSpPr>
              <a:spLocks noChangeArrowheads="1"/>
            </p:cNvSpPr>
            <p:nvPr/>
          </p:nvSpPr>
          <p:spPr bwMode="auto">
            <a:xfrm>
              <a:off x="6932613" y="35337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0" name="Freeform 104"/>
            <p:cNvSpPr>
              <a:spLocks/>
            </p:cNvSpPr>
            <p:nvPr/>
          </p:nvSpPr>
          <p:spPr bwMode="auto">
            <a:xfrm>
              <a:off x="6937375" y="2974975"/>
              <a:ext cx="82550" cy="82550"/>
            </a:xfrm>
            <a:custGeom>
              <a:avLst/>
              <a:gdLst/>
              <a:ahLst/>
              <a:cxnLst>
                <a:cxn ang="0">
                  <a:pos x="20" y="25"/>
                </a:cxn>
                <a:cxn ang="0">
                  <a:pos x="3" y="21"/>
                </a:cxn>
                <a:cxn ang="0">
                  <a:pos x="8" y="4"/>
                </a:cxn>
                <a:cxn ang="0">
                  <a:pos x="24" y="8"/>
                </a:cxn>
                <a:cxn ang="0">
                  <a:pos x="20" y="25"/>
                </a:cxn>
              </a:cxnLst>
              <a:rect l="0" t="0" r="r" b="b"/>
              <a:pathLst>
                <a:path w="28" h="28">
                  <a:moveTo>
                    <a:pt x="20" y="25"/>
                  </a:moveTo>
                  <a:cubicBezTo>
                    <a:pt x="14" y="28"/>
                    <a:pt x="7" y="26"/>
                    <a:pt x="3" y="21"/>
                  </a:cubicBezTo>
                  <a:cubicBezTo>
                    <a:pt x="0" y="15"/>
                    <a:pt x="2" y="7"/>
                    <a:pt x="8" y="4"/>
                  </a:cubicBezTo>
                  <a:cubicBezTo>
                    <a:pt x="14" y="0"/>
                    <a:pt x="21" y="2"/>
                    <a:pt x="24" y="8"/>
                  </a:cubicBezTo>
                  <a:cubicBezTo>
                    <a:pt x="28" y="14"/>
                    <a:pt x="26" y="22"/>
                    <a:pt x="20" y="2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1" name="Oval 105"/>
            <p:cNvSpPr>
              <a:spLocks noChangeArrowheads="1"/>
            </p:cNvSpPr>
            <p:nvPr/>
          </p:nvSpPr>
          <p:spPr bwMode="auto">
            <a:xfrm>
              <a:off x="6624638" y="2974975"/>
              <a:ext cx="69850" cy="7461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2" name="Freeform 106"/>
            <p:cNvSpPr>
              <a:spLocks/>
            </p:cNvSpPr>
            <p:nvPr/>
          </p:nvSpPr>
          <p:spPr bwMode="auto">
            <a:xfrm>
              <a:off x="6608763" y="3522663"/>
              <a:ext cx="82550" cy="80963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24" y="8"/>
                </a:cxn>
                <a:cxn ang="0">
                  <a:pos x="20" y="25"/>
                </a:cxn>
                <a:cxn ang="0">
                  <a:pos x="3" y="20"/>
                </a:cxn>
                <a:cxn ang="0">
                  <a:pos x="8" y="3"/>
                </a:cxn>
              </a:cxnLst>
              <a:rect l="0" t="0" r="r" b="b"/>
              <a:pathLst>
                <a:path w="28" h="28">
                  <a:moveTo>
                    <a:pt x="8" y="3"/>
                  </a:moveTo>
                  <a:cubicBezTo>
                    <a:pt x="14" y="0"/>
                    <a:pt x="21" y="2"/>
                    <a:pt x="24" y="8"/>
                  </a:cubicBezTo>
                  <a:cubicBezTo>
                    <a:pt x="28" y="14"/>
                    <a:pt x="26" y="21"/>
                    <a:pt x="20" y="25"/>
                  </a:cubicBezTo>
                  <a:cubicBezTo>
                    <a:pt x="14" y="28"/>
                    <a:pt x="7" y="26"/>
                    <a:pt x="3" y="20"/>
                  </a:cubicBezTo>
                  <a:cubicBezTo>
                    <a:pt x="0" y="14"/>
                    <a:pt x="2" y="7"/>
                    <a:pt x="8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3" name="Oval 107"/>
            <p:cNvSpPr>
              <a:spLocks noChangeArrowheads="1"/>
            </p:cNvSpPr>
            <p:nvPr/>
          </p:nvSpPr>
          <p:spPr bwMode="auto">
            <a:xfrm>
              <a:off x="6684963" y="3416300"/>
              <a:ext cx="74613" cy="6985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4" name="Oval 108"/>
            <p:cNvSpPr>
              <a:spLocks noChangeArrowheads="1"/>
            </p:cNvSpPr>
            <p:nvPr/>
          </p:nvSpPr>
          <p:spPr bwMode="auto">
            <a:xfrm>
              <a:off x="6870700" y="3095625"/>
              <a:ext cx="73025" cy="714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5" name="Oval 109"/>
            <p:cNvSpPr>
              <a:spLocks noChangeArrowheads="1"/>
            </p:cNvSpPr>
            <p:nvPr/>
          </p:nvSpPr>
          <p:spPr bwMode="auto">
            <a:xfrm>
              <a:off x="6870700" y="3416300"/>
              <a:ext cx="73025" cy="6985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6" name="Oval 110"/>
            <p:cNvSpPr>
              <a:spLocks noChangeArrowheads="1"/>
            </p:cNvSpPr>
            <p:nvPr/>
          </p:nvSpPr>
          <p:spPr bwMode="auto">
            <a:xfrm>
              <a:off x="6594475" y="32543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7" name="Oval 111"/>
            <p:cNvSpPr>
              <a:spLocks noChangeArrowheads="1"/>
            </p:cNvSpPr>
            <p:nvPr/>
          </p:nvSpPr>
          <p:spPr bwMode="auto">
            <a:xfrm>
              <a:off x="6459538" y="32543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8" name="Oval 112"/>
            <p:cNvSpPr>
              <a:spLocks noChangeArrowheads="1"/>
            </p:cNvSpPr>
            <p:nvPr/>
          </p:nvSpPr>
          <p:spPr bwMode="auto">
            <a:xfrm>
              <a:off x="6480175" y="3527425"/>
              <a:ext cx="73025" cy="714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19" name="Oval 113"/>
            <p:cNvSpPr>
              <a:spLocks noChangeArrowheads="1"/>
            </p:cNvSpPr>
            <p:nvPr/>
          </p:nvSpPr>
          <p:spPr bwMode="auto">
            <a:xfrm>
              <a:off x="6961188" y="32543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0" name="Oval 114"/>
            <p:cNvSpPr>
              <a:spLocks noChangeArrowheads="1"/>
            </p:cNvSpPr>
            <p:nvPr/>
          </p:nvSpPr>
          <p:spPr bwMode="auto">
            <a:xfrm>
              <a:off x="7096125" y="32543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1" name="Oval 115"/>
            <p:cNvSpPr>
              <a:spLocks noChangeArrowheads="1"/>
            </p:cNvSpPr>
            <p:nvPr/>
          </p:nvSpPr>
          <p:spPr bwMode="auto">
            <a:xfrm>
              <a:off x="7172325" y="3395663"/>
              <a:ext cx="71438" cy="6985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2" name="Oval 116"/>
            <p:cNvSpPr>
              <a:spLocks noChangeArrowheads="1"/>
            </p:cNvSpPr>
            <p:nvPr/>
          </p:nvSpPr>
          <p:spPr bwMode="auto">
            <a:xfrm>
              <a:off x="7172325" y="3116263"/>
              <a:ext cx="71438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3" name="Freeform 117"/>
            <p:cNvSpPr>
              <a:spLocks/>
            </p:cNvSpPr>
            <p:nvPr/>
          </p:nvSpPr>
          <p:spPr bwMode="auto">
            <a:xfrm>
              <a:off x="6697663" y="2836863"/>
              <a:ext cx="82550" cy="8572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25" y="8"/>
                </a:cxn>
                <a:cxn ang="0">
                  <a:pos x="20" y="25"/>
                </a:cxn>
                <a:cxn ang="0">
                  <a:pos x="3" y="21"/>
                </a:cxn>
                <a:cxn ang="0">
                  <a:pos x="8" y="4"/>
                </a:cxn>
              </a:cxnLst>
              <a:rect l="0" t="0" r="r" b="b"/>
              <a:pathLst>
                <a:path w="28" h="29">
                  <a:moveTo>
                    <a:pt x="8" y="4"/>
                  </a:moveTo>
                  <a:cubicBezTo>
                    <a:pt x="14" y="0"/>
                    <a:pt x="21" y="2"/>
                    <a:pt x="25" y="8"/>
                  </a:cubicBezTo>
                  <a:cubicBezTo>
                    <a:pt x="28" y="14"/>
                    <a:pt x="26" y="22"/>
                    <a:pt x="20" y="25"/>
                  </a:cubicBezTo>
                  <a:cubicBezTo>
                    <a:pt x="14" y="29"/>
                    <a:pt x="7" y="27"/>
                    <a:pt x="3" y="21"/>
                  </a:cubicBezTo>
                  <a:cubicBezTo>
                    <a:pt x="0" y="15"/>
                    <a:pt x="2" y="7"/>
                    <a:pt x="8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4" name="Oval 118"/>
            <p:cNvSpPr>
              <a:spLocks noChangeArrowheads="1"/>
            </p:cNvSpPr>
            <p:nvPr/>
          </p:nvSpPr>
          <p:spPr bwMode="auto">
            <a:xfrm>
              <a:off x="6480175" y="2973388"/>
              <a:ext cx="73025" cy="6985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5" name="Freeform 119"/>
            <p:cNvSpPr>
              <a:spLocks/>
            </p:cNvSpPr>
            <p:nvPr/>
          </p:nvSpPr>
          <p:spPr bwMode="auto">
            <a:xfrm>
              <a:off x="6664325" y="3633788"/>
              <a:ext cx="82550" cy="82550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3" y="8"/>
                </a:cxn>
                <a:cxn ang="0">
                  <a:pos x="8" y="25"/>
                </a:cxn>
                <a:cxn ang="0">
                  <a:pos x="24" y="20"/>
                </a:cxn>
                <a:cxn ang="0">
                  <a:pos x="20" y="4"/>
                </a:cxn>
              </a:cxnLst>
              <a:rect l="0" t="0" r="r" b="b"/>
              <a:pathLst>
                <a:path w="28" h="28">
                  <a:moveTo>
                    <a:pt x="20" y="4"/>
                  </a:moveTo>
                  <a:cubicBezTo>
                    <a:pt x="14" y="0"/>
                    <a:pt x="7" y="2"/>
                    <a:pt x="3" y="8"/>
                  </a:cubicBezTo>
                  <a:cubicBezTo>
                    <a:pt x="0" y="14"/>
                    <a:pt x="2" y="21"/>
                    <a:pt x="8" y="25"/>
                  </a:cubicBezTo>
                  <a:cubicBezTo>
                    <a:pt x="14" y="28"/>
                    <a:pt x="21" y="26"/>
                    <a:pt x="24" y="20"/>
                  </a:cubicBezTo>
                  <a:cubicBezTo>
                    <a:pt x="28" y="14"/>
                    <a:pt x="26" y="7"/>
                    <a:pt x="20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6" name="Oval 120"/>
            <p:cNvSpPr>
              <a:spLocks noChangeArrowheads="1"/>
            </p:cNvSpPr>
            <p:nvPr/>
          </p:nvSpPr>
          <p:spPr bwMode="auto">
            <a:xfrm>
              <a:off x="7067550" y="3533775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227" name="Freeform 124"/>
          <p:cNvSpPr>
            <a:spLocks noEditPoints="1"/>
          </p:cNvSpPr>
          <p:nvPr/>
        </p:nvSpPr>
        <p:spPr bwMode="auto">
          <a:xfrm>
            <a:off x="7358816" y="1667668"/>
            <a:ext cx="829747" cy="901120"/>
          </a:xfrm>
          <a:custGeom>
            <a:avLst/>
            <a:gdLst/>
            <a:ahLst/>
            <a:cxnLst>
              <a:cxn ang="0">
                <a:pos x="142" y="47"/>
              </a:cxn>
              <a:cxn ang="0">
                <a:pos x="138" y="21"/>
              </a:cxn>
              <a:cxn ang="0">
                <a:pos x="89" y="14"/>
              </a:cxn>
              <a:cxn ang="0">
                <a:pos x="76" y="0"/>
              </a:cxn>
              <a:cxn ang="0">
                <a:pos x="62" y="15"/>
              </a:cxn>
              <a:cxn ang="0">
                <a:pos x="13" y="21"/>
              </a:cxn>
              <a:cxn ang="0">
                <a:pos x="11" y="47"/>
              </a:cxn>
              <a:cxn ang="0">
                <a:pos x="0" y="121"/>
              </a:cxn>
              <a:cxn ang="0">
                <a:pos x="26" y="126"/>
              </a:cxn>
              <a:cxn ang="0">
                <a:pos x="62" y="150"/>
              </a:cxn>
              <a:cxn ang="0">
                <a:pos x="89" y="150"/>
              </a:cxn>
              <a:cxn ang="0">
                <a:pos x="126" y="126"/>
              </a:cxn>
              <a:cxn ang="0">
                <a:pos x="151" y="121"/>
              </a:cxn>
              <a:cxn ang="0">
                <a:pos x="18" y="108"/>
              </a:cxn>
              <a:cxn ang="0">
                <a:pos x="24" y="43"/>
              </a:cxn>
              <a:cxn ang="0">
                <a:pos x="62" y="64"/>
              </a:cxn>
              <a:cxn ang="0">
                <a:pos x="73" y="86"/>
              </a:cxn>
              <a:cxn ang="0">
                <a:pos x="21" y="110"/>
              </a:cxn>
              <a:cxn ang="0">
                <a:pos x="26" y="116"/>
              </a:cxn>
              <a:cxn ang="0">
                <a:pos x="73" y="137"/>
              </a:cxn>
              <a:cxn ang="0">
                <a:pos x="27" y="119"/>
              </a:cxn>
              <a:cxn ang="0">
                <a:pos x="80" y="138"/>
              </a:cxn>
              <a:cxn ang="0">
                <a:pos x="126" y="116"/>
              </a:cxn>
              <a:cxn ang="0">
                <a:pos x="82" y="139"/>
              </a:cxn>
              <a:cxn ang="0">
                <a:pos x="80" y="93"/>
              </a:cxn>
              <a:cxn ang="0">
                <a:pos x="80" y="77"/>
              </a:cxn>
              <a:cxn ang="0">
                <a:pos x="89" y="61"/>
              </a:cxn>
              <a:cxn ang="0">
                <a:pos x="135" y="47"/>
              </a:cxn>
              <a:cxn ang="0">
                <a:pos x="130" y="110"/>
              </a:cxn>
              <a:cxn ang="0">
                <a:pos x="125" y="34"/>
              </a:cxn>
              <a:cxn ang="0">
                <a:pos x="125" y="37"/>
              </a:cxn>
              <a:cxn ang="0">
                <a:pos x="80" y="51"/>
              </a:cxn>
              <a:cxn ang="0">
                <a:pos x="86" y="21"/>
              </a:cxn>
              <a:cxn ang="0">
                <a:pos x="65" y="21"/>
              </a:cxn>
              <a:cxn ang="0">
                <a:pos x="73" y="51"/>
              </a:cxn>
              <a:cxn ang="0">
                <a:pos x="27" y="37"/>
              </a:cxn>
              <a:cxn ang="0">
                <a:pos x="27" y="34"/>
              </a:cxn>
            </a:cxnLst>
            <a:rect l="0" t="0" r="r" b="b"/>
            <a:pathLst>
              <a:path w="151" h="164">
                <a:moveTo>
                  <a:pt x="142" y="108"/>
                </a:moveTo>
                <a:cubicBezTo>
                  <a:pt x="142" y="47"/>
                  <a:pt x="142" y="47"/>
                  <a:pt x="142" y="47"/>
                </a:cubicBezTo>
                <a:cubicBezTo>
                  <a:pt x="148" y="45"/>
                  <a:pt x="151" y="40"/>
                  <a:pt x="151" y="35"/>
                </a:cubicBezTo>
                <a:cubicBezTo>
                  <a:pt x="151" y="27"/>
                  <a:pt x="145" y="21"/>
                  <a:pt x="138" y="21"/>
                </a:cubicBezTo>
                <a:cubicBezTo>
                  <a:pt x="133" y="21"/>
                  <a:pt x="129" y="24"/>
                  <a:pt x="127" y="27"/>
                </a:cubicBez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3"/>
                </a:cubicBezTo>
                <a:cubicBezTo>
                  <a:pt x="89" y="6"/>
                  <a:pt x="83" y="0"/>
                  <a:pt x="76" y="0"/>
                </a:cubicBezTo>
                <a:cubicBezTo>
                  <a:pt x="68" y="0"/>
                  <a:pt x="62" y="6"/>
                  <a:pt x="62" y="13"/>
                </a:cubicBezTo>
                <a:cubicBezTo>
                  <a:pt x="62" y="14"/>
                  <a:pt x="62" y="14"/>
                  <a:pt x="62" y="15"/>
                </a:cubicBezTo>
                <a:cubicBezTo>
                  <a:pt x="25" y="27"/>
                  <a:pt x="25" y="27"/>
                  <a:pt x="25" y="27"/>
                </a:cubicBezTo>
                <a:cubicBezTo>
                  <a:pt x="22" y="24"/>
                  <a:pt x="18" y="21"/>
                  <a:pt x="13" y="21"/>
                </a:cubicBezTo>
                <a:cubicBezTo>
                  <a:pt x="6" y="21"/>
                  <a:pt x="0" y="27"/>
                  <a:pt x="0" y="35"/>
                </a:cubicBezTo>
                <a:cubicBezTo>
                  <a:pt x="0" y="41"/>
                  <a:pt x="5" y="46"/>
                  <a:pt x="11" y="47"/>
                </a:cubicBezTo>
                <a:cubicBezTo>
                  <a:pt x="11" y="108"/>
                  <a:pt x="11" y="108"/>
                  <a:pt x="11" y="108"/>
                </a:cubicBezTo>
                <a:cubicBezTo>
                  <a:pt x="5" y="109"/>
                  <a:pt x="0" y="115"/>
                  <a:pt x="0" y="121"/>
                </a:cubicBezTo>
                <a:cubicBezTo>
                  <a:pt x="0" y="128"/>
                  <a:pt x="6" y="134"/>
                  <a:pt x="13" y="134"/>
                </a:cubicBezTo>
                <a:cubicBezTo>
                  <a:pt x="19" y="134"/>
                  <a:pt x="24" y="131"/>
                  <a:pt x="26" y="126"/>
                </a:cubicBezTo>
                <a:cubicBezTo>
                  <a:pt x="64" y="144"/>
                  <a:pt x="64" y="144"/>
                  <a:pt x="64" y="144"/>
                </a:cubicBezTo>
                <a:cubicBezTo>
                  <a:pt x="63" y="146"/>
                  <a:pt x="62" y="148"/>
                  <a:pt x="62" y="150"/>
                </a:cubicBezTo>
                <a:cubicBezTo>
                  <a:pt x="62" y="158"/>
                  <a:pt x="68" y="164"/>
                  <a:pt x="76" y="164"/>
                </a:cubicBezTo>
                <a:cubicBezTo>
                  <a:pt x="83" y="164"/>
                  <a:pt x="89" y="158"/>
                  <a:pt x="89" y="150"/>
                </a:cubicBezTo>
                <a:cubicBezTo>
                  <a:pt x="89" y="148"/>
                  <a:pt x="88" y="146"/>
                  <a:pt x="87" y="144"/>
                </a:cubicBezTo>
                <a:cubicBezTo>
                  <a:pt x="126" y="126"/>
                  <a:pt x="126" y="126"/>
                  <a:pt x="126" y="126"/>
                </a:cubicBezTo>
                <a:cubicBezTo>
                  <a:pt x="128" y="131"/>
                  <a:pt x="133" y="134"/>
                  <a:pt x="138" y="134"/>
                </a:cubicBezTo>
                <a:cubicBezTo>
                  <a:pt x="145" y="134"/>
                  <a:pt x="151" y="128"/>
                  <a:pt x="151" y="121"/>
                </a:cubicBezTo>
                <a:cubicBezTo>
                  <a:pt x="151" y="115"/>
                  <a:pt x="148" y="110"/>
                  <a:pt x="142" y="108"/>
                </a:cubicBezTo>
                <a:close/>
                <a:moveTo>
                  <a:pt x="18" y="108"/>
                </a:moveTo>
                <a:cubicBezTo>
                  <a:pt x="18" y="47"/>
                  <a:pt x="18" y="47"/>
                  <a:pt x="18" y="47"/>
                </a:cubicBezTo>
                <a:cubicBezTo>
                  <a:pt x="20" y="46"/>
                  <a:pt x="22" y="45"/>
                  <a:pt x="24" y="43"/>
                </a:cubicBezTo>
                <a:cubicBezTo>
                  <a:pt x="63" y="61"/>
                  <a:pt x="63" y="61"/>
                  <a:pt x="63" y="61"/>
                </a:cubicBezTo>
                <a:cubicBezTo>
                  <a:pt x="62" y="62"/>
                  <a:pt x="62" y="63"/>
                  <a:pt x="62" y="64"/>
                </a:cubicBezTo>
                <a:cubicBezTo>
                  <a:pt x="62" y="70"/>
                  <a:pt x="67" y="76"/>
                  <a:pt x="73" y="77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93"/>
                  <a:pt x="73" y="93"/>
                  <a:pt x="73" y="93"/>
                </a:cubicBezTo>
                <a:cubicBezTo>
                  <a:pt x="21" y="110"/>
                  <a:pt x="21" y="110"/>
                  <a:pt x="21" y="110"/>
                </a:cubicBezTo>
                <a:cubicBezTo>
                  <a:pt x="20" y="109"/>
                  <a:pt x="19" y="109"/>
                  <a:pt x="18" y="108"/>
                </a:cubicBezTo>
                <a:close/>
                <a:moveTo>
                  <a:pt x="26" y="116"/>
                </a:moveTo>
                <a:cubicBezTo>
                  <a:pt x="73" y="100"/>
                  <a:pt x="73" y="100"/>
                  <a:pt x="73" y="100"/>
                </a:cubicBezTo>
                <a:cubicBezTo>
                  <a:pt x="73" y="137"/>
                  <a:pt x="73" y="137"/>
                  <a:pt x="73" y="137"/>
                </a:cubicBezTo>
                <a:cubicBezTo>
                  <a:pt x="72" y="138"/>
                  <a:pt x="70" y="138"/>
                  <a:pt x="69" y="139"/>
                </a:cubicBezTo>
                <a:cubicBezTo>
                  <a:pt x="27" y="119"/>
                  <a:pt x="27" y="119"/>
                  <a:pt x="27" y="119"/>
                </a:cubicBezTo>
                <a:cubicBezTo>
                  <a:pt x="26" y="118"/>
                  <a:pt x="26" y="117"/>
                  <a:pt x="26" y="116"/>
                </a:cubicBezTo>
                <a:close/>
                <a:moveTo>
                  <a:pt x="80" y="138"/>
                </a:moveTo>
                <a:cubicBezTo>
                  <a:pt x="80" y="101"/>
                  <a:pt x="80" y="101"/>
                  <a:pt x="80" y="101"/>
                </a:cubicBezTo>
                <a:cubicBezTo>
                  <a:pt x="126" y="116"/>
                  <a:pt x="126" y="116"/>
                  <a:pt x="126" y="116"/>
                </a:cubicBezTo>
                <a:cubicBezTo>
                  <a:pt x="125" y="117"/>
                  <a:pt x="125" y="118"/>
                  <a:pt x="125" y="119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81" y="138"/>
                  <a:pt x="80" y="138"/>
                  <a:pt x="80" y="138"/>
                </a:cubicBezTo>
                <a:close/>
                <a:moveTo>
                  <a:pt x="80" y="93"/>
                </a:moveTo>
                <a:cubicBezTo>
                  <a:pt x="80" y="85"/>
                  <a:pt x="80" y="85"/>
                  <a:pt x="80" y="85"/>
                </a:cubicBezTo>
                <a:cubicBezTo>
                  <a:pt x="80" y="77"/>
                  <a:pt x="80" y="77"/>
                  <a:pt x="80" y="77"/>
                </a:cubicBezTo>
                <a:cubicBezTo>
                  <a:pt x="85" y="75"/>
                  <a:pt x="89" y="70"/>
                  <a:pt x="89" y="64"/>
                </a:cubicBezTo>
                <a:cubicBezTo>
                  <a:pt x="89" y="63"/>
                  <a:pt x="89" y="62"/>
                  <a:pt x="89" y="61"/>
                </a:cubicBezTo>
                <a:cubicBezTo>
                  <a:pt x="128" y="43"/>
                  <a:pt x="128" y="43"/>
                  <a:pt x="128" y="43"/>
                </a:cubicBezTo>
                <a:cubicBezTo>
                  <a:pt x="130" y="45"/>
                  <a:pt x="132" y="47"/>
                  <a:pt x="135" y="47"/>
                </a:cubicBezTo>
                <a:cubicBezTo>
                  <a:pt x="135" y="108"/>
                  <a:pt x="135" y="108"/>
                  <a:pt x="135" y="108"/>
                </a:cubicBezTo>
                <a:cubicBezTo>
                  <a:pt x="133" y="108"/>
                  <a:pt x="132" y="109"/>
                  <a:pt x="130" y="110"/>
                </a:cubicBezTo>
                <a:lnTo>
                  <a:pt x="80" y="93"/>
                </a:lnTo>
                <a:close/>
                <a:moveTo>
                  <a:pt x="125" y="34"/>
                </a:moveTo>
                <a:cubicBezTo>
                  <a:pt x="125" y="34"/>
                  <a:pt x="125" y="34"/>
                  <a:pt x="125" y="35"/>
                </a:cubicBezTo>
                <a:cubicBezTo>
                  <a:pt x="125" y="35"/>
                  <a:pt x="125" y="36"/>
                  <a:pt x="125" y="37"/>
                </a:cubicBezTo>
                <a:cubicBezTo>
                  <a:pt x="85" y="55"/>
                  <a:pt x="85" y="55"/>
                  <a:pt x="85" y="55"/>
                </a:cubicBezTo>
                <a:cubicBezTo>
                  <a:pt x="84" y="53"/>
                  <a:pt x="82" y="52"/>
                  <a:pt x="80" y="51"/>
                </a:cubicBezTo>
                <a:cubicBezTo>
                  <a:pt x="80" y="26"/>
                  <a:pt x="80" y="26"/>
                  <a:pt x="80" y="26"/>
                </a:cubicBezTo>
                <a:cubicBezTo>
                  <a:pt x="82" y="25"/>
                  <a:pt x="85" y="23"/>
                  <a:pt x="86" y="21"/>
                </a:cubicBezTo>
                <a:lnTo>
                  <a:pt x="125" y="34"/>
                </a:lnTo>
                <a:close/>
                <a:moveTo>
                  <a:pt x="65" y="21"/>
                </a:moveTo>
                <a:cubicBezTo>
                  <a:pt x="67" y="24"/>
                  <a:pt x="69" y="26"/>
                  <a:pt x="73" y="26"/>
                </a:cubicBezTo>
                <a:cubicBezTo>
                  <a:pt x="73" y="51"/>
                  <a:pt x="73" y="51"/>
                  <a:pt x="73" y="51"/>
                </a:cubicBezTo>
                <a:cubicBezTo>
                  <a:pt x="70" y="52"/>
                  <a:pt x="68" y="53"/>
                  <a:pt x="66" y="55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6"/>
                  <a:pt x="27" y="35"/>
                  <a:pt x="27" y="35"/>
                </a:cubicBezTo>
                <a:cubicBezTo>
                  <a:pt x="27" y="34"/>
                  <a:pt x="27" y="34"/>
                  <a:pt x="27" y="34"/>
                </a:cubicBezTo>
                <a:lnTo>
                  <a:pt x="65" y="2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30" name="Rectangular Callout 229"/>
          <p:cNvSpPr/>
          <p:nvPr/>
        </p:nvSpPr>
        <p:spPr>
          <a:xfrm rot="10800000">
            <a:off x="8431477" y="4885539"/>
            <a:ext cx="1640467" cy="1185312"/>
          </a:xfrm>
          <a:prstGeom prst="wedgeRectCallout">
            <a:avLst>
              <a:gd name="adj1" fmla="val -30714"/>
              <a:gd name="adj2" fmla="val 77460"/>
            </a:avLst>
          </a:prstGeom>
          <a:noFill/>
          <a:ln w="1905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33" dirty="0">
              <a:solidFill>
                <a:schemeClr val="accent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11" name="Freeform 63"/>
          <p:cNvSpPr>
            <a:spLocks noEditPoints="1"/>
          </p:cNvSpPr>
          <p:nvPr/>
        </p:nvSpPr>
        <p:spPr bwMode="auto">
          <a:xfrm rot="3952011">
            <a:off x="8769242" y="4907193"/>
            <a:ext cx="912901" cy="1075815"/>
          </a:xfrm>
          <a:custGeom>
            <a:avLst/>
            <a:gdLst/>
            <a:ahLst/>
            <a:cxnLst>
              <a:cxn ang="0">
                <a:pos x="413" y="276"/>
              </a:cxn>
              <a:cxn ang="0">
                <a:pos x="375" y="294"/>
              </a:cxn>
              <a:cxn ang="0">
                <a:pos x="317" y="265"/>
              </a:cxn>
              <a:cxn ang="0">
                <a:pos x="318" y="253"/>
              </a:cxn>
              <a:cxn ang="0">
                <a:pos x="292" y="204"/>
              </a:cxn>
              <a:cxn ang="0">
                <a:pos x="329" y="99"/>
              </a:cxn>
              <a:cxn ang="0">
                <a:pos x="379" y="49"/>
              </a:cxn>
              <a:cxn ang="0">
                <a:pos x="329" y="0"/>
              </a:cxn>
              <a:cxn ang="0">
                <a:pos x="280" y="49"/>
              </a:cxn>
              <a:cxn ang="0">
                <a:pos x="305" y="92"/>
              </a:cxn>
              <a:cxn ang="0">
                <a:pos x="269" y="194"/>
              </a:cxn>
              <a:cxn ang="0">
                <a:pos x="258" y="193"/>
              </a:cxn>
              <a:cxn ang="0">
                <a:pos x="198" y="249"/>
              </a:cxn>
              <a:cxn ang="0">
                <a:pos x="96" y="273"/>
              </a:cxn>
              <a:cxn ang="0">
                <a:pos x="49" y="238"/>
              </a:cxn>
              <a:cxn ang="0">
                <a:pos x="0" y="288"/>
              </a:cxn>
              <a:cxn ang="0">
                <a:pos x="49" y="337"/>
              </a:cxn>
              <a:cxn ang="0">
                <a:pos x="98" y="298"/>
              </a:cxn>
              <a:cxn ang="0">
                <a:pos x="202" y="273"/>
              </a:cxn>
              <a:cxn ang="0">
                <a:pos x="256" y="313"/>
              </a:cxn>
              <a:cxn ang="0">
                <a:pos x="262" y="452"/>
              </a:cxn>
              <a:cxn ang="0">
                <a:pos x="236" y="495"/>
              </a:cxn>
              <a:cxn ang="0">
                <a:pos x="286" y="545"/>
              </a:cxn>
              <a:cxn ang="0">
                <a:pos x="335" y="495"/>
              </a:cxn>
              <a:cxn ang="0">
                <a:pos x="288" y="446"/>
              </a:cxn>
              <a:cxn ang="0">
                <a:pos x="281" y="308"/>
              </a:cxn>
              <a:cxn ang="0">
                <a:pos x="307" y="287"/>
              </a:cxn>
              <a:cxn ang="0">
                <a:pos x="364" y="316"/>
              </a:cxn>
              <a:cxn ang="0">
                <a:pos x="363" y="325"/>
              </a:cxn>
              <a:cxn ang="0">
                <a:pos x="413" y="375"/>
              </a:cxn>
              <a:cxn ang="0">
                <a:pos x="462" y="325"/>
              </a:cxn>
              <a:cxn ang="0">
                <a:pos x="413" y="276"/>
              </a:cxn>
              <a:cxn ang="0">
                <a:pos x="413" y="276"/>
              </a:cxn>
              <a:cxn ang="0">
                <a:pos x="413" y="276"/>
              </a:cxn>
            </a:cxnLst>
            <a:rect l="0" t="0" r="r" b="b"/>
            <a:pathLst>
              <a:path w="462" h="545">
                <a:moveTo>
                  <a:pt x="413" y="276"/>
                </a:moveTo>
                <a:cubicBezTo>
                  <a:pt x="397" y="276"/>
                  <a:pt x="384" y="283"/>
                  <a:pt x="375" y="294"/>
                </a:cubicBezTo>
                <a:cubicBezTo>
                  <a:pt x="317" y="265"/>
                  <a:pt x="317" y="265"/>
                  <a:pt x="317" y="265"/>
                </a:cubicBezTo>
                <a:cubicBezTo>
                  <a:pt x="317" y="261"/>
                  <a:pt x="318" y="257"/>
                  <a:pt x="318" y="253"/>
                </a:cubicBezTo>
                <a:cubicBezTo>
                  <a:pt x="318" y="233"/>
                  <a:pt x="308" y="215"/>
                  <a:pt x="292" y="204"/>
                </a:cubicBezTo>
                <a:cubicBezTo>
                  <a:pt x="329" y="99"/>
                  <a:pt x="329" y="99"/>
                  <a:pt x="329" y="99"/>
                </a:cubicBezTo>
                <a:cubicBezTo>
                  <a:pt x="356" y="99"/>
                  <a:pt x="379" y="77"/>
                  <a:pt x="379" y="49"/>
                </a:cubicBezTo>
                <a:cubicBezTo>
                  <a:pt x="379" y="22"/>
                  <a:pt x="356" y="0"/>
                  <a:pt x="329" y="0"/>
                </a:cubicBezTo>
                <a:cubicBezTo>
                  <a:pt x="302" y="0"/>
                  <a:pt x="280" y="22"/>
                  <a:pt x="280" y="49"/>
                </a:cubicBezTo>
                <a:cubicBezTo>
                  <a:pt x="280" y="68"/>
                  <a:pt x="290" y="84"/>
                  <a:pt x="305" y="92"/>
                </a:cubicBezTo>
                <a:cubicBezTo>
                  <a:pt x="269" y="194"/>
                  <a:pt x="269" y="194"/>
                  <a:pt x="269" y="194"/>
                </a:cubicBezTo>
                <a:cubicBezTo>
                  <a:pt x="266" y="193"/>
                  <a:pt x="262" y="193"/>
                  <a:pt x="258" y="193"/>
                </a:cubicBezTo>
                <a:cubicBezTo>
                  <a:pt x="226" y="193"/>
                  <a:pt x="200" y="218"/>
                  <a:pt x="198" y="249"/>
                </a:cubicBezTo>
                <a:cubicBezTo>
                  <a:pt x="96" y="273"/>
                  <a:pt x="96" y="273"/>
                  <a:pt x="96" y="273"/>
                </a:cubicBezTo>
                <a:cubicBezTo>
                  <a:pt x="90" y="253"/>
                  <a:pt x="72" y="238"/>
                  <a:pt x="49" y="238"/>
                </a:cubicBezTo>
                <a:cubicBezTo>
                  <a:pt x="22" y="238"/>
                  <a:pt x="0" y="260"/>
                  <a:pt x="0" y="288"/>
                </a:cubicBezTo>
                <a:cubicBezTo>
                  <a:pt x="0" y="315"/>
                  <a:pt x="22" y="337"/>
                  <a:pt x="49" y="337"/>
                </a:cubicBezTo>
                <a:cubicBezTo>
                  <a:pt x="73" y="337"/>
                  <a:pt x="93" y="320"/>
                  <a:pt x="98" y="298"/>
                </a:cubicBezTo>
                <a:cubicBezTo>
                  <a:pt x="202" y="273"/>
                  <a:pt x="202" y="273"/>
                  <a:pt x="202" y="273"/>
                </a:cubicBezTo>
                <a:cubicBezTo>
                  <a:pt x="210" y="296"/>
                  <a:pt x="231" y="312"/>
                  <a:pt x="256" y="313"/>
                </a:cubicBezTo>
                <a:cubicBezTo>
                  <a:pt x="262" y="452"/>
                  <a:pt x="262" y="452"/>
                  <a:pt x="262" y="452"/>
                </a:cubicBezTo>
                <a:cubicBezTo>
                  <a:pt x="247" y="460"/>
                  <a:pt x="236" y="476"/>
                  <a:pt x="236" y="495"/>
                </a:cubicBezTo>
                <a:cubicBezTo>
                  <a:pt x="236" y="522"/>
                  <a:pt x="259" y="545"/>
                  <a:pt x="286" y="545"/>
                </a:cubicBezTo>
                <a:cubicBezTo>
                  <a:pt x="313" y="545"/>
                  <a:pt x="335" y="522"/>
                  <a:pt x="335" y="495"/>
                </a:cubicBezTo>
                <a:cubicBezTo>
                  <a:pt x="335" y="468"/>
                  <a:pt x="314" y="447"/>
                  <a:pt x="288" y="446"/>
                </a:cubicBezTo>
                <a:cubicBezTo>
                  <a:pt x="281" y="308"/>
                  <a:pt x="281" y="308"/>
                  <a:pt x="281" y="308"/>
                </a:cubicBezTo>
                <a:cubicBezTo>
                  <a:pt x="292" y="304"/>
                  <a:pt x="301" y="296"/>
                  <a:pt x="307" y="287"/>
                </a:cubicBezTo>
                <a:cubicBezTo>
                  <a:pt x="364" y="316"/>
                  <a:pt x="364" y="316"/>
                  <a:pt x="364" y="316"/>
                </a:cubicBezTo>
                <a:cubicBezTo>
                  <a:pt x="364" y="319"/>
                  <a:pt x="363" y="322"/>
                  <a:pt x="363" y="325"/>
                </a:cubicBezTo>
                <a:cubicBezTo>
                  <a:pt x="363" y="352"/>
                  <a:pt x="385" y="375"/>
                  <a:pt x="413" y="375"/>
                </a:cubicBezTo>
                <a:cubicBezTo>
                  <a:pt x="440" y="375"/>
                  <a:pt x="462" y="352"/>
                  <a:pt x="462" y="325"/>
                </a:cubicBezTo>
                <a:cubicBezTo>
                  <a:pt x="462" y="298"/>
                  <a:pt x="440" y="276"/>
                  <a:pt x="413" y="276"/>
                </a:cubicBezTo>
                <a:close/>
                <a:moveTo>
                  <a:pt x="413" y="276"/>
                </a:moveTo>
                <a:cubicBezTo>
                  <a:pt x="413" y="276"/>
                  <a:pt x="413" y="276"/>
                  <a:pt x="413" y="276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249" name="组合 248">
            <a:extLst>
              <a:ext uri="{FF2B5EF4-FFF2-40B4-BE49-F238E27FC236}">
                <a16:creationId xmlns:a16="http://schemas.microsoft.com/office/drawing/2014/main" id="{E69753CC-DC0A-44F3-B462-8BB66B0667D3}"/>
              </a:ext>
            </a:extLst>
          </p:cNvPr>
          <p:cNvGrpSpPr/>
          <p:nvPr/>
        </p:nvGrpSpPr>
        <p:grpSpPr>
          <a:xfrm>
            <a:off x="1458448" y="4985380"/>
            <a:ext cx="1934629" cy="1093928"/>
            <a:chOff x="468937" y="2419540"/>
            <a:chExt cx="1934629" cy="1093928"/>
          </a:xfrm>
        </p:grpSpPr>
        <p:sp>
          <p:nvSpPr>
            <p:cNvPr id="250" name="TextBox 18">
              <a:extLst>
                <a:ext uri="{FF2B5EF4-FFF2-40B4-BE49-F238E27FC236}">
                  <a16:creationId xmlns:a16="http://schemas.microsoft.com/office/drawing/2014/main" id="{C5B2B062-32F0-4D1C-85FA-D9E6963DBB41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51" name="矩形 250">
              <a:extLst>
                <a:ext uri="{FF2B5EF4-FFF2-40B4-BE49-F238E27FC236}">
                  <a16:creationId xmlns:a16="http://schemas.microsoft.com/office/drawing/2014/main" id="{D60F12B7-02A5-4B60-A770-72DA4D862CAC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52" name="组合 251">
            <a:extLst>
              <a:ext uri="{FF2B5EF4-FFF2-40B4-BE49-F238E27FC236}">
                <a16:creationId xmlns:a16="http://schemas.microsoft.com/office/drawing/2014/main" id="{6E043E46-9A64-43D2-9EBE-7FB16C6FE9FD}"/>
              </a:ext>
            </a:extLst>
          </p:cNvPr>
          <p:cNvGrpSpPr/>
          <p:nvPr/>
        </p:nvGrpSpPr>
        <p:grpSpPr>
          <a:xfrm>
            <a:off x="6220948" y="4985380"/>
            <a:ext cx="1934629" cy="1093928"/>
            <a:chOff x="468937" y="2419540"/>
            <a:chExt cx="1934629" cy="1093928"/>
          </a:xfrm>
        </p:grpSpPr>
        <p:sp>
          <p:nvSpPr>
            <p:cNvPr id="253" name="TextBox 18">
              <a:extLst>
                <a:ext uri="{FF2B5EF4-FFF2-40B4-BE49-F238E27FC236}">
                  <a16:creationId xmlns:a16="http://schemas.microsoft.com/office/drawing/2014/main" id="{06843BBB-853D-4214-A2B4-705073209C74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54" name="矩形 253">
              <a:extLst>
                <a:ext uri="{FF2B5EF4-FFF2-40B4-BE49-F238E27FC236}">
                  <a16:creationId xmlns:a16="http://schemas.microsoft.com/office/drawing/2014/main" id="{9D801043-17E6-47EA-A46F-FAACDDCC42D3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55" name="组合 254">
            <a:extLst>
              <a:ext uri="{FF2B5EF4-FFF2-40B4-BE49-F238E27FC236}">
                <a16:creationId xmlns:a16="http://schemas.microsoft.com/office/drawing/2014/main" id="{E789238B-33AD-4F66-8282-089B926A0486}"/>
              </a:ext>
            </a:extLst>
          </p:cNvPr>
          <p:cNvGrpSpPr/>
          <p:nvPr/>
        </p:nvGrpSpPr>
        <p:grpSpPr>
          <a:xfrm>
            <a:off x="4049248" y="1556380"/>
            <a:ext cx="1934629" cy="1093928"/>
            <a:chOff x="468937" y="2419540"/>
            <a:chExt cx="1934629" cy="1093928"/>
          </a:xfrm>
        </p:grpSpPr>
        <p:sp>
          <p:nvSpPr>
            <p:cNvPr id="256" name="TextBox 18">
              <a:extLst>
                <a:ext uri="{FF2B5EF4-FFF2-40B4-BE49-F238E27FC236}">
                  <a16:creationId xmlns:a16="http://schemas.microsoft.com/office/drawing/2014/main" id="{E820BD26-E62D-4EA5-9378-6885E65E5AB0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57" name="矩形 256">
              <a:extLst>
                <a:ext uri="{FF2B5EF4-FFF2-40B4-BE49-F238E27FC236}">
                  <a16:creationId xmlns:a16="http://schemas.microsoft.com/office/drawing/2014/main" id="{2ABE518B-3197-48A9-9431-706DF1D41843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58" name="组合 257">
            <a:extLst>
              <a:ext uri="{FF2B5EF4-FFF2-40B4-BE49-F238E27FC236}">
                <a16:creationId xmlns:a16="http://schemas.microsoft.com/office/drawing/2014/main" id="{5B4B45DF-1A74-436E-B2A2-7CA7B6EC5CB1}"/>
              </a:ext>
            </a:extLst>
          </p:cNvPr>
          <p:cNvGrpSpPr/>
          <p:nvPr/>
        </p:nvGrpSpPr>
        <p:grpSpPr>
          <a:xfrm>
            <a:off x="8926048" y="1556380"/>
            <a:ext cx="1934629" cy="1093928"/>
            <a:chOff x="468937" y="2419540"/>
            <a:chExt cx="1934629" cy="1093928"/>
          </a:xfrm>
        </p:grpSpPr>
        <p:sp>
          <p:nvSpPr>
            <p:cNvPr id="259" name="TextBox 18">
              <a:extLst>
                <a:ext uri="{FF2B5EF4-FFF2-40B4-BE49-F238E27FC236}">
                  <a16:creationId xmlns:a16="http://schemas.microsoft.com/office/drawing/2014/main" id="{602EFE3D-72D9-4204-A9DB-2FDCE00C922A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60" name="矩形 259">
              <a:extLst>
                <a:ext uri="{FF2B5EF4-FFF2-40B4-BE49-F238E27FC236}">
                  <a16:creationId xmlns:a16="http://schemas.microsoft.com/office/drawing/2014/main" id="{3C1F369F-775C-4307-A335-CDF1E740942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35" name="组合 234">
            <a:extLst>
              <a:ext uri="{FF2B5EF4-FFF2-40B4-BE49-F238E27FC236}">
                <a16:creationId xmlns:a16="http://schemas.microsoft.com/office/drawing/2014/main" id="{459F6446-C104-462A-A7CC-902DCB277E59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236" name="TextBox 18">
              <a:extLst>
                <a:ext uri="{FF2B5EF4-FFF2-40B4-BE49-F238E27FC236}">
                  <a16:creationId xmlns:a16="http://schemas.microsoft.com/office/drawing/2014/main" id="{AF5B91FD-4556-4508-BE25-6BD8F9354396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237" name="椭圆 236">
              <a:extLst>
                <a:ext uri="{FF2B5EF4-FFF2-40B4-BE49-F238E27FC236}">
                  <a16:creationId xmlns:a16="http://schemas.microsoft.com/office/drawing/2014/main" id="{8733C371-8E66-4321-88BE-31F6D01209A6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8" name="椭圆 237">
              <a:extLst>
                <a:ext uri="{FF2B5EF4-FFF2-40B4-BE49-F238E27FC236}">
                  <a16:creationId xmlns:a16="http://schemas.microsoft.com/office/drawing/2014/main" id="{19667D3C-704F-4E41-9CE2-21E3717B7C99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椭圆 238">
              <a:extLst>
                <a:ext uri="{FF2B5EF4-FFF2-40B4-BE49-F238E27FC236}">
                  <a16:creationId xmlns:a16="http://schemas.microsoft.com/office/drawing/2014/main" id="{05EFBFA4-2827-4613-813C-71F11DA552D3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椭圆 239">
              <a:extLst>
                <a:ext uri="{FF2B5EF4-FFF2-40B4-BE49-F238E27FC236}">
                  <a16:creationId xmlns:a16="http://schemas.microsoft.com/office/drawing/2014/main" id="{88F6C3A6-7607-42D5-9E98-0DDAF2D6D214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椭圆 240">
              <a:extLst>
                <a:ext uri="{FF2B5EF4-FFF2-40B4-BE49-F238E27FC236}">
                  <a16:creationId xmlns:a16="http://schemas.microsoft.com/office/drawing/2014/main" id="{0569B645-1241-4A9A-BC3E-B9285F38A3FE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椭圆 241">
              <a:extLst>
                <a:ext uri="{FF2B5EF4-FFF2-40B4-BE49-F238E27FC236}">
                  <a16:creationId xmlns:a16="http://schemas.microsoft.com/office/drawing/2014/main" id="{4B9F5EAE-FE6E-4092-819F-A1B943965EE3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8" name="椭圆 247">
              <a:extLst>
                <a:ext uri="{FF2B5EF4-FFF2-40B4-BE49-F238E27FC236}">
                  <a16:creationId xmlns:a16="http://schemas.microsoft.com/office/drawing/2014/main" id="{3C1FEE18-A98F-4562-A816-9D62A16C6A18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1" name="椭圆 260">
              <a:extLst>
                <a:ext uri="{FF2B5EF4-FFF2-40B4-BE49-F238E27FC236}">
                  <a16:creationId xmlns:a16="http://schemas.microsoft.com/office/drawing/2014/main" id="{74BA82ED-B16A-4574-838A-F2D219D24F2E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2" name="椭圆 261">
              <a:extLst>
                <a:ext uri="{FF2B5EF4-FFF2-40B4-BE49-F238E27FC236}">
                  <a16:creationId xmlns:a16="http://schemas.microsoft.com/office/drawing/2014/main" id="{8B860D29-2E73-49B4-8CD1-F7DA0784B3C2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3" name="椭圆 262">
              <a:extLst>
                <a:ext uri="{FF2B5EF4-FFF2-40B4-BE49-F238E27FC236}">
                  <a16:creationId xmlns:a16="http://schemas.microsoft.com/office/drawing/2014/main" id="{2885EE94-009F-46E5-9FD2-483EE7374A6E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608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500"/>
                            </p:stCondLst>
                            <p:childTnLst>
                              <p:par>
                                <p:cTn id="8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 animBg="1"/>
      <p:bldP spid="228" grpId="0" animBg="1"/>
      <p:bldP spid="195" grpId="0" animBg="1"/>
      <p:bldP spid="227" grpId="0" animBg="1"/>
      <p:bldP spid="230" grpId="0" animBg="1"/>
      <p:bldP spid="21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roup 102"/>
          <p:cNvGrpSpPr/>
          <p:nvPr/>
        </p:nvGrpSpPr>
        <p:grpSpPr>
          <a:xfrm>
            <a:off x="6292637" y="3193262"/>
            <a:ext cx="855343" cy="3071759"/>
            <a:chOff x="669035" y="1765252"/>
            <a:chExt cx="864105" cy="2246673"/>
          </a:xfrm>
        </p:grpSpPr>
        <p:sp>
          <p:nvSpPr>
            <p:cNvPr id="106" name="Rounded Rectangle 105"/>
            <p:cNvSpPr/>
            <p:nvPr/>
          </p:nvSpPr>
          <p:spPr>
            <a:xfrm>
              <a:off x="669035" y="378149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669035" y="349346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669035" y="320542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09" name="Rounded Rectangle 108"/>
            <p:cNvSpPr/>
            <p:nvPr/>
          </p:nvSpPr>
          <p:spPr>
            <a:xfrm>
              <a:off x="669035" y="291739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0" name="Rounded Rectangle 109"/>
            <p:cNvSpPr/>
            <p:nvPr/>
          </p:nvSpPr>
          <p:spPr>
            <a:xfrm>
              <a:off x="669035" y="262935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1" name="Rounded Rectangle 110"/>
            <p:cNvSpPr/>
            <p:nvPr/>
          </p:nvSpPr>
          <p:spPr>
            <a:xfrm>
              <a:off x="669035" y="234132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2" name="Rounded Rectangle 111"/>
            <p:cNvSpPr/>
            <p:nvPr/>
          </p:nvSpPr>
          <p:spPr>
            <a:xfrm>
              <a:off x="669035" y="205328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3" name="Rounded Rectangle 112"/>
            <p:cNvSpPr/>
            <p:nvPr/>
          </p:nvSpPr>
          <p:spPr>
            <a:xfrm>
              <a:off x="669035" y="176525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7668674" y="3193263"/>
            <a:ext cx="855343" cy="3071760"/>
            <a:chOff x="1572768" y="2397753"/>
            <a:chExt cx="561758" cy="2017421"/>
          </a:xfrm>
        </p:grpSpPr>
        <p:sp>
          <p:nvSpPr>
            <p:cNvPr id="117" name="Rounded Rectangle 116"/>
            <p:cNvSpPr/>
            <p:nvPr/>
          </p:nvSpPr>
          <p:spPr>
            <a:xfrm>
              <a:off x="1572768" y="4208259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8" name="Rounded Rectangle 117"/>
            <p:cNvSpPr/>
            <p:nvPr/>
          </p:nvSpPr>
          <p:spPr>
            <a:xfrm>
              <a:off x="1572768" y="3949615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19" name="Rounded Rectangle 118"/>
            <p:cNvSpPr/>
            <p:nvPr/>
          </p:nvSpPr>
          <p:spPr>
            <a:xfrm>
              <a:off x="1572768" y="3690972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0" name="Rounded Rectangle 119"/>
            <p:cNvSpPr/>
            <p:nvPr/>
          </p:nvSpPr>
          <p:spPr>
            <a:xfrm>
              <a:off x="1572768" y="3432328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572768" y="3173684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1572768" y="2915041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1572768" y="2656397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572768" y="2397753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9044713" y="3193263"/>
            <a:ext cx="855343" cy="3071760"/>
            <a:chOff x="2476500" y="2397753"/>
            <a:chExt cx="561758" cy="2017421"/>
          </a:xfrm>
        </p:grpSpPr>
        <p:sp>
          <p:nvSpPr>
            <p:cNvPr id="128" name="Rounded Rectangle 127"/>
            <p:cNvSpPr/>
            <p:nvPr/>
          </p:nvSpPr>
          <p:spPr>
            <a:xfrm>
              <a:off x="2476500" y="4208259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2476500" y="3949615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76500" y="3690972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2476500" y="3432328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2476500" y="3173684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3" name="Rounded Rectangle 132"/>
            <p:cNvSpPr/>
            <p:nvPr/>
          </p:nvSpPr>
          <p:spPr>
            <a:xfrm>
              <a:off x="2476500" y="2915041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4" name="Rounded Rectangle 133"/>
            <p:cNvSpPr/>
            <p:nvPr/>
          </p:nvSpPr>
          <p:spPr>
            <a:xfrm>
              <a:off x="2476500" y="2656397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35" name="Rounded Rectangle 134"/>
            <p:cNvSpPr/>
            <p:nvPr/>
          </p:nvSpPr>
          <p:spPr>
            <a:xfrm>
              <a:off x="2476500" y="2397753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10420750" y="3193263"/>
            <a:ext cx="855343" cy="3071760"/>
            <a:chOff x="3380232" y="2397753"/>
            <a:chExt cx="561758" cy="2017421"/>
          </a:xfrm>
        </p:grpSpPr>
        <p:sp>
          <p:nvSpPr>
            <p:cNvPr id="139" name="Rounded Rectangle 138"/>
            <p:cNvSpPr/>
            <p:nvPr/>
          </p:nvSpPr>
          <p:spPr>
            <a:xfrm>
              <a:off x="3380232" y="4208259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0" name="Rounded Rectangle 139"/>
            <p:cNvSpPr/>
            <p:nvPr/>
          </p:nvSpPr>
          <p:spPr>
            <a:xfrm>
              <a:off x="3380232" y="3949615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1" name="Rounded Rectangle 140"/>
            <p:cNvSpPr/>
            <p:nvPr/>
          </p:nvSpPr>
          <p:spPr>
            <a:xfrm>
              <a:off x="3380232" y="3690972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2" name="Rounded Rectangle 141"/>
            <p:cNvSpPr/>
            <p:nvPr/>
          </p:nvSpPr>
          <p:spPr>
            <a:xfrm>
              <a:off x="3380232" y="3432328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3" name="Rounded Rectangle 142"/>
            <p:cNvSpPr/>
            <p:nvPr/>
          </p:nvSpPr>
          <p:spPr>
            <a:xfrm>
              <a:off x="3380232" y="3173684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4" name="Rounded Rectangle 143"/>
            <p:cNvSpPr/>
            <p:nvPr/>
          </p:nvSpPr>
          <p:spPr>
            <a:xfrm>
              <a:off x="3380232" y="2915041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5" name="Rounded Rectangle 144"/>
            <p:cNvSpPr/>
            <p:nvPr/>
          </p:nvSpPr>
          <p:spPr>
            <a:xfrm>
              <a:off x="3380232" y="2656397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146" name="Rounded Rectangle 145"/>
            <p:cNvSpPr/>
            <p:nvPr/>
          </p:nvSpPr>
          <p:spPr>
            <a:xfrm>
              <a:off x="3380232" y="2397753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sp>
        <p:nvSpPr>
          <p:cNvPr id="1029" name="Freeform 5"/>
          <p:cNvSpPr>
            <a:spLocks noEditPoints="1"/>
          </p:cNvSpPr>
          <p:nvPr/>
        </p:nvSpPr>
        <p:spPr bwMode="auto">
          <a:xfrm rot="2700000">
            <a:off x="108433" y="1482243"/>
            <a:ext cx="2447080" cy="2500127"/>
          </a:xfrm>
          <a:custGeom>
            <a:avLst/>
            <a:gdLst/>
            <a:ahLst/>
            <a:cxnLst>
              <a:cxn ang="0">
                <a:pos x="739" y="553"/>
              </a:cxn>
              <a:cxn ang="0">
                <a:pos x="623" y="488"/>
              </a:cxn>
              <a:cxn ang="0">
                <a:pos x="541" y="483"/>
              </a:cxn>
              <a:cxn ang="0">
                <a:pos x="272" y="213"/>
              </a:cxn>
              <a:cxn ang="0">
                <a:pos x="170" y="33"/>
              </a:cxn>
              <a:cxn ang="0">
                <a:pos x="50" y="185"/>
              </a:cxn>
              <a:cxn ang="0">
                <a:pos x="0" y="203"/>
              </a:cxn>
              <a:cxn ang="0">
                <a:pos x="284" y="470"/>
              </a:cxn>
              <a:cxn ang="0">
                <a:pos x="551" y="755"/>
              </a:cxn>
              <a:cxn ang="0">
                <a:pos x="571" y="706"/>
              </a:cxn>
              <a:cxn ang="0">
                <a:pos x="706" y="587"/>
              </a:cxn>
              <a:cxn ang="0">
                <a:pos x="599" y="531"/>
              </a:cxn>
              <a:cxn ang="0">
                <a:pos x="530" y="619"/>
              </a:cxn>
              <a:cxn ang="0">
                <a:pos x="532" y="531"/>
              </a:cxn>
              <a:cxn ang="0">
                <a:pos x="526" y="585"/>
              </a:cxn>
              <a:cxn ang="0">
                <a:pos x="397" y="485"/>
              </a:cxn>
              <a:cxn ang="0">
                <a:pos x="489" y="411"/>
              </a:cxn>
              <a:cxn ang="0">
                <a:pos x="397" y="485"/>
              </a:cxn>
              <a:cxn ang="0">
                <a:pos x="383" y="480"/>
              </a:cxn>
              <a:cxn ang="0">
                <a:pos x="456" y="341"/>
              </a:cxn>
              <a:cxn ang="0">
                <a:pos x="437" y="324"/>
              </a:cxn>
              <a:cxn ang="0">
                <a:pos x="330" y="449"/>
              </a:cxn>
              <a:cxn ang="0">
                <a:pos x="437" y="324"/>
              </a:cxn>
              <a:cxn ang="0">
                <a:pos x="363" y="271"/>
              </a:cxn>
              <a:cxn ang="0">
                <a:pos x="275" y="376"/>
              </a:cxn>
              <a:cxn ang="0">
                <a:pos x="349" y="266"/>
              </a:cxn>
              <a:cxn ang="0">
                <a:pos x="261" y="262"/>
              </a:cxn>
              <a:cxn ang="0">
                <a:pos x="172" y="228"/>
              </a:cxn>
              <a:cxn ang="0">
                <a:pos x="227" y="155"/>
              </a:cxn>
              <a:cxn ang="0">
                <a:pos x="172" y="228"/>
              </a:cxn>
              <a:cxn ang="0">
                <a:pos x="84" y="206"/>
              </a:cxn>
              <a:cxn ang="0">
                <a:pos x="224" y="139"/>
              </a:cxn>
              <a:cxn ang="0">
                <a:pos x="192" y="61"/>
              </a:cxn>
              <a:cxn ang="0">
                <a:pos x="72" y="200"/>
              </a:cxn>
              <a:cxn ang="0">
                <a:pos x="192" y="61"/>
              </a:cxn>
              <a:cxn ang="0">
                <a:pos x="227" y="192"/>
              </a:cxn>
              <a:cxn ang="0">
                <a:pos x="192" y="227"/>
              </a:cxn>
              <a:cxn ang="0">
                <a:pos x="388" y="282"/>
              </a:cxn>
              <a:cxn ang="0">
                <a:pos x="311" y="431"/>
              </a:cxn>
              <a:cxn ang="0">
                <a:pos x="426" y="492"/>
              </a:cxn>
              <a:cxn ang="0">
                <a:pos x="492" y="492"/>
              </a:cxn>
              <a:cxn ang="0">
                <a:pos x="563" y="696"/>
              </a:cxn>
              <a:cxn ang="0">
                <a:pos x="677" y="563"/>
              </a:cxn>
              <a:cxn ang="0">
                <a:pos x="563" y="696"/>
              </a:cxn>
              <a:cxn ang="0">
                <a:pos x="533" y="634"/>
              </a:cxn>
              <a:cxn ang="0">
                <a:pos x="666" y="556"/>
              </a:cxn>
              <a:cxn ang="0">
                <a:pos x="549" y="673"/>
              </a:cxn>
            </a:cxnLst>
            <a:rect l="0" t="0" r="r" b="b"/>
            <a:pathLst>
              <a:path w="739" h="755">
                <a:moveTo>
                  <a:pt x="706" y="587"/>
                </a:moveTo>
                <a:cubicBezTo>
                  <a:pt x="739" y="553"/>
                  <a:pt x="739" y="553"/>
                  <a:pt x="739" y="553"/>
                </a:cubicBezTo>
                <a:cubicBezTo>
                  <a:pt x="706" y="520"/>
                  <a:pt x="666" y="499"/>
                  <a:pt x="624" y="489"/>
                </a:cubicBezTo>
                <a:cubicBezTo>
                  <a:pt x="623" y="488"/>
                  <a:pt x="623" y="488"/>
                  <a:pt x="623" y="488"/>
                </a:cubicBezTo>
                <a:cubicBezTo>
                  <a:pt x="623" y="489"/>
                  <a:pt x="623" y="489"/>
                  <a:pt x="623" y="489"/>
                </a:cubicBezTo>
                <a:cubicBezTo>
                  <a:pt x="596" y="482"/>
                  <a:pt x="568" y="480"/>
                  <a:pt x="541" y="483"/>
                </a:cubicBezTo>
                <a:cubicBezTo>
                  <a:pt x="548" y="412"/>
                  <a:pt x="524" y="338"/>
                  <a:pt x="470" y="284"/>
                </a:cubicBezTo>
                <a:cubicBezTo>
                  <a:pt x="416" y="230"/>
                  <a:pt x="342" y="206"/>
                  <a:pt x="272" y="213"/>
                </a:cubicBezTo>
                <a:cubicBezTo>
                  <a:pt x="284" y="138"/>
                  <a:pt x="261" y="58"/>
                  <a:pt x="203" y="0"/>
                </a:cubicBezTo>
                <a:cubicBezTo>
                  <a:pt x="170" y="33"/>
                  <a:pt x="170" y="33"/>
                  <a:pt x="170" y="33"/>
                </a:cubicBezTo>
                <a:cubicBezTo>
                  <a:pt x="175" y="39"/>
                  <a:pt x="180" y="44"/>
                  <a:pt x="184" y="50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44" y="180"/>
                  <a:pt x="38" y="175"/>
                  <a:pt x="33" y="170"/>
                </a:cubicBezTo>
                <a:cubicBezTo>
                  <a:pt x="0" y="203"/>
                  <a:pt x="0" y="203"/>
                  <a:pt x="0" y="203"/>
                </a:cubicBezTo>
                <a:cubicBezTo>
                  <a:pt x="58" y="261"/>
                  <a:pt x="138" y="284"/>
                  <a:pt x="213" y="272"/>
                </a:cubicBezTo>
                <a:cubicBezTo>
                  <a:pt x="206" y="343"/>
                  <a:pt x="230" y="416"/>
                  <a:pt x="284" y="470"/>
                </a:cubicBezTo>
                <a:cubicBezTo>
                  <a:pt x="338" y="524"/>
                  <a:pt x="411" y="548"/>
                  <a:pt x="482" y="541"/>
                </a:cubicBezTo>
                <a:cubicBezTo>
                  <a:pt x="470" y="616"/>
                  <a:pt x="493" y="696"/>
                  <a:pt x="551" y="755"/>
                </a:cubicBezTo>
                <a:cubicBezTo>
                  <a:pt x="585" y="721"/>
                  <a:pt x="585" y="721"/>
                  <a:pt x="585" y="721"/>
                </a:cubicBezTo>
                <a:cubicBezTo>
                  <a:pt x="580" y="716"/>
                  <a:pt x="575" y="711"/>
                  <a:pt x="571" y="706"/>
                </a:cubicBezTo>
                <a:cubicBezTo>
                  <a:pt x="698" y="579"/>
                  <a:pt x="698" y="579"/>
                  <a:pt x="698" y="579"/>
                </a:cubicBezTo>
                <a:cubicBezTo>
                  <a:pt x="700" y="582"/>
                  <a:pt x="703" y="584"/>
                  <a:pt x="706" y="587"/>
                </a:cubicBezTo>
                <a:close/>
                <a:moveTo>
                  <a:pt x="528" y="603"/>
                </a:moveTo>
                <a:cubicBezTo>
                  <a:pt x="599" y="531"/>
                  <a:pt x="599" y="531"/>
                  <a:pt x="599" y="531"/>
                </a:cubicBezTo>
                <a:cubicBezTo>
                  <a:pt x="604" y="532"/>
                  <a:pt x="609" y="534"/>
                  <a:pt x="614" y="535"/>
                </a:cubicBezTo>
                <a:cubicBezTo>
                  <a:pt x="530" y="619"/>
                  <a:pt x="530" y="619"/>
                  <a:pt x="530" y="619"/>
                </a:cubicBezTo>
                <a:cubicBezTo>
                  <a:pt x="529" y="613"/>
                  <a:pt x="528" y="608"/>
                  <a:pt x="528" y="603"/>
                </a:cubicBezTo>
                <a:close/>
                <a:moveTo>
                  <a:pt x="532" y="531"/>
                </a:moveTo>
                <a:cubicBezTo>
                  <a:pt x="549" y="528"/>
                  <a:pt x="566" y="528"/>
                  <a:pt x="583" y="529"/>
                </a:cubicBezTo>
                <a:cubicBezTo>
                  <a:pt x="526" y="585"/>
                  <a:pt x="526" y="585"/>
                  <a:pt x="526" y="585"/>
                </a:cubicBezTo>
                <a:cubicBezTo>
                  <a:pt x="526" y="567"/>
                  <a:pt x="528" y="549"/>
                  <a:pt x="532" y="531"/>
                </a:cubicBezTo>
                <a:close/>
                <a:moveTo>
                  <a:pt x="397" y="485"/>
                </a:moveTo>
                <a:cubicBezTo>
                  <a:pt x="485" y="397"/>
                  <a:pt x="485" y="397"/>
                  <a:pt x="485" y="397"/>
                </a:cubicBezTo>
                <a:cubicBezTo>
                  <a:pt x="487" y="402"/>
                  <a:pt x="488" y="407"/>
                  <a:pt x="489" y="411"/>
                </a:cubicBezTo>
                <a:cubicBezTo>
                  <a:pt x="411" y="489"/>
                  <a:pt x="411" y="489"/>
                  <a:pt x="411" y="489"/>
                </a:cubicBezTo>
                <a:cubicBezTo>
                  <a:pt x="406" y="488"/>
                  <a:pt x="401" y="487"/>
                  <a:pt x="397" y="485"/>
                </a:cubicBezTo>
                <a:close/>
                <a:moveTo>
                  <a:pt x="480" y="383"/>
                </a:moveTo>
                <a:cubicBezTo>
                  <a:pt x="383" y="480"/>
                  <a:pt x="383" y="480"/>
                  <a:pt x="383" y="480"/>
                </a:cubicBezTo>
                <a:cubicBezTo>
                  <a:pt x="368" y="474"/>
                  <a:pt x="354" y="466"/>
                  <a:pt x="341" y="457"/>
                </a:cubicBezTo>
                <a:cubicBezTo>
                  <a:pt x="456" y="341"/>
                  <a:pt x="456" y="341"/>
                  <a:pt x="456" y="341"/>
                </a:cubicBezTo>
                <a:cubicBezTo>
                  <a:pt x="466" y="354"/>
                  <a:pt x="474" y="369"/>
                  <a:pt x="480" y="383"/>
                </a:cubicBezTo>
                <a:close/>
                <a:moveTo>
                  <a:pt x="437" y="324"/>
                </a:moveTo>
                <a:cubicBezTo>
                  <a:pt x="446" y="333"/>
                  <a:pt x="446" y="333"/>
                  <a:pt x="446" y="333"/>
                </a:cubicBezTo>
                <a:cubicBezTo>
                  <a:pt x="330" y="449"/>
                  <a:pt x="330" y="449"/>
                  <a:pt x="330" y="449"/>
                </a:cubicBezTo>
                <a:cubicBezTo>
                  <a:pt x="327" y="446"/>
                  <a:pt x="324" y="443"/>
                  <a:pt x="321" y="440"/>
                </a:cubicBezTo>
                <a:lnTo>
                  <a:pt x="437" y="324"/>
                </a:lnTo>
                <a:close/>
                <a:moveTo>
                  <a:pt x="270" y="363"/>
                </a:moveTo>
                <a:cubicBezTo>
                  <a:pt x="363" y="271"/>
                  <a:pt x="363" y="271"/>
                  <a:pt x="363" y="271"/>
                </a:cubicBezTo>
                <a:cubicBezTo>
                  <a:pt x="367" y="272"/>
                  <a:pt x="372" y="274"/>
                  <a:pt x="376" y="276"/>
                </a:cubicBezTo>
                <a:cubicBezTo>
                  <a:pt x="275" y="376"/>
                  <a:pt x="275" y="376"/>
                  <a:pt x="275" y="376"/>
                </a:cubicBezTo>
                <a:cubicBezTo>
                  <a:pt x="274" y="372"/>
                  <a:pt x="272" y="367"/>
                  <a:pt x="270" y="363"/>
                </a:cubicBezTo>
                <a:close/>
                <a:moveTo>
                  <a:pt x="349" y="266"/>
                </a:moveTo>
                <a:cubicBezTo>
                  <a:pt x="266" y="349"/>
                  <a:pt x="266" y="349"/>
                  <a:pt x="266" y="349"/>
                </a:cubicBezTo>
                <a:cubicBezTo>
                  <a:pt x="258" y="320"/>
                  <a:pt x="256" y="291"/>
                  <a:pt x="261" y="262"/>
                </a:cubicBezTo>
                <a:cubicBezTo>
                  <a:pt x="290" y="257"/>
                  <a:pt x="320" y="258"/>
                  <a:pt x="349" y="266"/>
                </a:cubicBezTo>
                <a:close/>
                <a:moveTo>
                  <a:pt x="172" y="228"/>
                </a:moveTo>
                <a:cubicBezTo>
                  <a:pt x="166" y="228"/>
                  <a:pt x="161" y="227"/>
                  <a:pt x="155" y="227"/>
                </a:cubicBezTo>
                <a:cubicBezTo>
                  <a:pt x="227" y="155"/>
                  <a:pt x="227" y="155"/>
                  <a:pt x="227" y="155"/>
                </a:cubicBezTo>
                <a:cubicBezTo>
                  <a:pt x="227" y="161"/>
                  <a:pt x="228" y="167"/>
                  <a:pt x="228" y="172"/>
                </a:cubicBezTo>
                <a:lnTo>
                  <a:pt x="172" y="228"/>
                </a:lnTo>
                <a:close/>
                <a:moveTo>
                  <a:pt x="139" y="225"/>
                </a:moveTo>
                <a:cubicBezTo>
                  <a:pt x="120" y="221"/>
                  <a:pt x="101" y="215"/>
                  <a:pt x="84" y="206"/>
                </a:cubicBezTo>
                <a:cubicBezTo>
                  <a:pt x="206" y="84"/>
                  <a:pt x="206" y="84"/>
                  <a:pt x="206" y="84"/>
                </a:cubicBezTo>
                <a:cubicBezTo>
                  <a:pt x="215" y="102"/>
                  <a:pt x="221" y="120"/>
                  <a:pt x="224" y="139"/>
                </a:cubicBezTo>
                <a:lnTo>
                  <a:pt x="139" y="225"/>
                </a:lnTo>
                <a:close/>
                <a:moveTo>
                  <a:pt x="192" y="61"/>
                </a:moveTo>
                <a:cubicBezTo>
                  <a:pt x="195" y="65"/>
                  <a:pt x="197" y="68"/>
                  <a:pt x="200" y="72"/>
                </a:cubicBezTo>
                <a:cubicBezTo>
                  <a:pt x="72" y="200"/>
                  <a:pt x="72" y="200"/>
                  <a:pt x="72" y="200"/>
                </a:cubicBezTo>
                <a:cubicBezTo>
                  <a:pt x="68" y="197"/>
                  <a:pt x="64" y="195"/>
                  <a:pt x="61" y="193"/>
                </a:cubicBezTo>
                <a:lnTo>
                  <a:pt x="192" y="61"/>
                </a:lnTo>
                <a:close/>
                <a:moveTo>
                  <a:pt x="192" y="227"/>
                </a:moveTo>
                <a:cubicBezTo>
                  <a:pt x="227" y="192"/>
                  <a:pt x="227" y="192"/>
                  <a:pt x="227" y="192"/>
                </a:cubicBezTo>
                <a:cubicBezTo>
                  <a:pt x="226" y="202"/>
                  <a:pt x="225" y="212"/>
                  <a:pt x="222" y="222"/>
                </a:cubicBezTo>
                <a:cubicBezTo>
                  <a:pt x="212" y="225"/>
                  <a:pt x="202" y="226"/>
                  <a:pt x="192" y="227"/>
                </a:cubicBezTo>
                <a:close/>
                <a:moveTo>
                  <a:pt x="282" y="389"/>
                </a:moveTo>
                <a:cubicBezTo>
                  <a:pt x="388" y="282"/>
                  <a:pt x="388" y="282"/>
                  <a:pt x="388" y="282"/>
                </a:cubicBezTo>
                <a:cubicBezTo>
                  <a:pt x="403" y="290"/>
                  <a:pt x="417" y="300"/>
                  <a:pt x="430" y="312"/>
                </a:cubicBezTo>
                <a:cubicBezTo>
                  <a:pt x="311" y="431"/>
                  <a:pt x="311" y="431"/>
                  <a:pt x="311" y="431"/>
                </a:cubicBezTo>
                <a:cubicBezTo>
                  <a:pt x="299" y="418"/>
                  <a:pt x="290" y="403"/>
                  <a:pt x="282" y="389"/>
                </a:cubicBezTo>
                <a:close/>
                <a:moveTo>
                  <a:pt x="426" y="492"/>
                </a:moveTo>
                <a:cubicBezTo>
                  <a:pt x="492" y="427"/>
                  <a:pt x="492" y="427"/>
                  <a:pt x="492" y="427"/>
                </a:cubicBezTo>
                <a:cubicBezTo>
                  <a:pt x="496" y="448"/>
                  <a:pt x="496" y="471"/>
                  <a:pt x="492" y="492"/>
                </a:cubicBezTo>
                <a:cubicBezTo>
                  <a:pt x="470" y="496"/>
                  <a:pt x="448" y="496"/>
                  <a:pt x="426" y="492"/>
                </a:cubicBezTo>
                <a:close/>
                <a:moveTo>
                  <a:pt x="563" y="696"/>
                </a:moveTo>
                <a:cubicBezTo>
                  <a:pt x="561" y="692"/>
                  <a:pt x="558" y="688"/>
                  <a:pt x="556" y="685"/>
                </a:cubicBezTo>
                <a:cubicBezTo>
                  <a:pt x="677" y="563"/>
                  <a:pt x="677" y="563"/>
                  <a:pt x="677" y="563"/>
                </a:cubicBezTo>
                <a:cubicBezTo>
                  <a:pt x="686" y="573"/>
                  <a:pt x="686" y="573"/>
                  <a:pt x="686" y="573"/>
                </a:cubicBezTo>
                <a:lnTo>
                  <a:pt x="563" y="696"/>
                </a:lnTo>
                <a:close/>
                <a:moveTo>
                  <a:pt x="549" y="673"/>
                </a:moveTo>
                <a:cubicBezTo>
                  <a:pt x="543" y="660"/>
                  <a:pt x="537" y="647"/>
                  <a:pt x="533" y="634"/>
                </a:cubicBezTo>
                <a:cubicBezTo>
                  <a:pt x="628" y="539"/>
                  <a:pt x="628" y="539"/>
                  <a:pt x="628" y="539"/>
                </a:cubicBezTo>
                <a:cubicBezTo>
                  <a:pt x="641" y="543"/>
                  <a:pt x="654" y="549"/>
                  <a:pt x="666" y="556"/>
                </a:cubicBezTo>
                <a:lnTo>
                  <a:pt x="549" y="673"/>
                </a:lnTo>
                <a:close/>
                <a:moveTo>
                  <a:pt x="549" y="673"/>
                </a:moveTo>
                <a:cubicBezTo>
                  <a:pt x="549" y="673"/>
                  <a:pt x="549" y="673"/>
                  <a:pt x="549" y="673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14" name="Freeform 5"/>
          <p:cNvSpPr>
            <a:spLocks noEditPoints="1"/>
          </p:cNvSpPr>
          <p:nvPr/>
        </p:nvSpPr>
        <p:spPr bwMode="auto">
          <a:xfrm rot="2700000">
            <a:off x="1462615" y="1482243"/>
            <a:ext cx="2447080" cy="2500127"/>
          </a:xfrm>
          <a:custGeom>
            <a:avLst/>
            <a:gdLst/>
            <a:ahLst/>
            <a:cxnLst>
              <a:cxn ang="0">
                <a:pos x="739" y="553"/>
              </a:cxn>
              <a:cxn ang="0">
                <a:pos x="623" y="488"/>
              </a:cxn>
              <a:cxn ang="0">
                <a:pos x="541" y="483"/>
              </a:cxn>
              <a:cxn ang="0">
                <a:pos x="272" y="213"/>
              </a:cxn>
              <a:cxn ang="0">
                <a:pos x="170" y="33"/>
              </a:cxn>
              <a:cxn ang="0">
                <a:pos x="50" y="185"/>
              </a:cxn>
              <a:cxn ang="0">
                <a:pos x="0" y="203"/>
              </a:cxn>
              <a:cxn ang="0">
                <a:pos x="284" y="470"/>
              </a:cxn>
              <a:cxn ang="0">
                <a:pos x="551" y="755"/>
              </a:cxn>
              <a:cxn ang="0">
                <a:pos x="571" y="706"/>
              </a:cxn>
              <a:cxn ang="0">
                <a:pos x="706" y="587"/>
              </a:cxn>
              <a:cxn ang="0">
                <a:pos x="599" y="531"/>
              </a:cxn>
              <a:cxn ang="0">
                <a:pos x="530" y="619"/>
              </a:cxn>
              <a:cxn ang="0">
                <a:pos x="532" y="531"/>
              </a:cxn>
              <a:cxn ang="0">
                <a:pos x="526" y="585"/>
              </a:cxn>
              <a:cxn ang="0">
                <a:pos x="397" y="485"/>
              </a:cxn>
              <a:cxn ang="0">
                <a:pos x="489" y="411"/>
              </a:cxn>
              <a:cxn ang="0">
                <a:pos x="397" y="485"/>
              </a:cxn>
              <a:cxn ang="0">
                <a:pos x="383" y="480"/>
              </a:cxn>
              <a:cxn ang="0">
                <a:pos x="456" y="341"/>
              </a:cxn>
              <a:cxn ang="0">
                <a:pos x="437" y="324"/>
              </a:cxn>
              <a:cxn ang="0">
                <a:pos x="330" y="449"/>
              </a:cxn>
              <a:cxn ang="0">
                <a:pos x="437" y="324"/>
              </a:cxn>
              <a:cxn ang="0">
                <a:pos x="363" y="271"/>
              </a:cxn>
              <a:cxn ang="0">
                <a:pos x="275" y="376"/>
              </a:cxn>
              <a:cxn ang="0">
                <a:pos x="349" y="266"/>
              </a:cxn>
              <a:cxn ang="0">
                <a:pos x="261" y="262"/>
              </a:cxn>
              <a:cxn ang="0">
                <a:pos x="172" y="228"/>
              </a:cxn>
              <a:cxn ang="0">
                <a:pos x="227" y="155"/>
              </a:cxn>
              <a:cxn ang="0">
                <a:pos x="172" y="228"/>
              </a:cxn>
              <a:cxn ang="0">
                <a:pos x="84" y="206"/>
              </a:cxn>
              <a:cxn ang="0">
                <a:pos x="224" y="139"/>
              </a:cxn>
              <a:cxn ang="0">
                <a:pos x="192" y="61"/>
              </a:cxn>
              <a:cxn ang="0">
                <a:pos x="72" y="200"/>
              </a:cxn>
              <a:cxn ang="0">
                <a:pos x="192" y="61"/>
              </a:cxn>
              <a:cxn ang="0">
                <a:pos x="227" y="192"/>
              </a:cxn>
              <a:cxn ang="0">
                <a:pos x="192" y="227"/>
              </a:cxn>
              <a:cxn ang="0">
                <a:pos x="388" y="282"/>
              </a:cxn>
              <a:cxn ang="0">
                <a:pos x="311" y="431"/>
              </a:cxn>
              <a:cxn ang="0">
                <a:pos x="426" y="492"/>
              </a:cxn>
              <a:cxn ang="0">
                <a:pos x="492" y="492"/>
              </a:cxn>
              <a:cxn ang="0">
                <a:pos x="563" y="696"/>
              </a:cxn>
              <a:cxn ang="0">
                <a:pos x="677" y="563"/>
              </a:cxn>
              <a:cxn ang="0">
                <a:pos x="563" y="696"/>
              </a:cxn>
              <a:cxn ang="0">
                <a:pos x="533" y="634"/>
              </a:cxn>
              <a:cxn ang="0">
                <a:pos x="666" y="556"/>
              </a:cxn>
              <a:cxn ang="0">
                <a:pos x="549" y="673"/>
              </a:cxn>
            </a:cxnLst>
            <a:rect l="0" t="0" r="r" b="b"/>
            <a:pathLst>
              <a:path w="739" h="755">
                <a:moveTo>
                  <a:pt x="706" y="587"/>
                </a:moveTo>
                <a:cubicBezTo>
                  <a:pt x="739" y="553"/>
                  <a:pt x="739" y="553"/>
                  <a:pt x="739" y="553"/>
                </a:cubicBezTo>
                <a:cubicBezTo>
                  <a:pt x="706" y="520"/>
                  <a:pt x="666" y="499"/>
                  <a:pt x="624" y="489"/>
                </a:cubicBezTo>
                <a:cubicBezTo>
                  <a:pt x="623" y="488"/>
                  <a:pt x="623" y="488"/>
                  <a:pt x="623" y="488"/>
                </a:cubicBezTo>
                <a:cubicBezTo>
                  <a:pt x="623" y="489"/>
                  <a:pt x="623" y="489"/>
                  <a:pt x="623" y="489"/>
                </a:cubicBezTo>
                <a:cubicBezTo>
                  <a:pt x="596" y="482"/>
                  <a:pt x="568" y="480"/>
                  <a:pt x="541" y="483"/>
                </a:cubicBezTo>
                <a:cubicBezTo>
                  <a:pt x="548" y="412"/>
                  <a:pt x="524" y="338"/>
                  <a:pt x="470" y="284"/>
                </a:cubicBezTo>
                <a:cubicBezTo>
                  <a:pt x="416" y="230"/>
                  <a:pt x="342" y="206"/>
                  <a:pt x="272" y="213"/>
                </a:cubicBezTo>
                <a:cubicBezTo>
                  <a:pt x="284" y="138"/>
                  <a:pt x="261" y="58"/>
                  <a:pt x="203" y="0"/>
                </a:cubicBezTo>
                <a:cubicBezTo>
                  <a:pt x="170" y="33"/>
                  <a:pt x="170" y="33"/>
                  <a:pt x="170" y="33"/>
                </a:cubicBezTo>
                <a:cubicBezTo>
                  <a:pt x="175" y="39"/>
                  <a:pt x="180" y="44"/>
                  <a:pt x="184" y="50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44" y="180"/>
                  <a:pt x="38" y="175"/>
                  <a:pt x="33" y="170"/>
                </a:cubicBezTo>
                <a:cubicBezTo>
                  <a:pt x="0" y="203"/>
                  <a:pt x="0" y="203"/>
                  <a:pt x="0" y="203"/>
                </a:cubicBezTo>
                <a:cubicBezTo>
                  <a:pt x="58" y="261"/>
                  <a:pt x="138" y="284"/>
                  <a:pt x="213" y="272"/>
                </a:cubicBezTo>
                <a:cubicBezTo>
                  <a:pt x="206" y="343"/>
                  <a:pt x="230" y="416"/>
                  <a:pt x="284" y="470"/>
                </a:cubicBezTo>
                <a:cubicBezTo>
                  <a:pt x="338" y="524"/>
                  <a:pt x="411" y="548"/>
                  <a:pt x="482" y="541"/>
                </a:cubicBezTo>
                <a:cubicBezTo>
                  <a:pt x="470" y="616"/>
                  <a:pt x="493" y="696"/>
                  <a:pt x="551" y="755"/>
                </a:cubicBezTo>
                <a:cubicBezTo>
                  <a:pt x="585" y="721"/>
                  <a:pt x="585" y="721"/>
                  <a:pt x="585" y="721"/>
                </a:cubicBezTo>
                <a:cubicBezTo>
                  <a:pt x="580" y="716"/>
                  <a:pt x="575" y="711"/>
                  <a:pt x="571" y="706"/>
                </a:cubicBezTo>
                <a:cubicBezTo>
                  <a:pt x="698" y="579"/>
                  <a:pt x="698" y="579"/>
                  <a:pt x="698" y="579"/>
                </a:cubicBezTo>
                <a:cubicBezTo>
                  <a:pt x="700" y="582"/>
                  <a:pt x="703" y="584"/>
                  <a:pt x="706" y="587"/>
                </a:cubicBezTo>
                <a:close/>
                <a:moveTo>
                  <a:pt x="528" y="603"/>
                </a:moveTo>
                <a:cubicBezTo>
                  <a:pt x="599" y="531"/>
                  <a:pt x="599" y="531"/>
                  <a:pt x="599" y="531"/>
                </a:cubicBezTo>
                <a:cubicBezTo>
                  <a:pt x="604" y="532"/>
                  <a:pt x="609" y="534"/>
                  <a:pt x="614" y="535"/>
                </a:cubicBezTo>
                <a:cubicBezTo>
                  <a:pt x="530" y="619"/>
                  <a:pt x="530" y="619"/>
                  <a:pt x="530" y="619"/>
                </a:cubicBezTo>
                <a:cubicBezTo>
                  <a:pt x="529" y="613"/>
                  <a:pt x="528" y="608"/>
                  <a:pt x="528" y="603"/>
                </a:cubicBezTo>
                <a:close/>
                <a:moveTo>
                  <a:pt x="532" y="531"/>
                </a:moveTo>
                <a:cubicBezTo>
                  <a:pt x="549" y="528"/>
                  <a:pt x="566" y="528"/>
                  <a:pt x="583" y="529"/>
                </a:cubicBezTo>
                <a:cubicBezTo>
                  <a:pt x="526" y="585"/>
                  <a:pt x="526" y="585"/>
                  <a:pt x="526" y="585"/>
                </a:cubicBezTo>
                <a:cubicBezTo>
                  <a:pt x="526" y="567"/>
                  <a:pt x="528" y="549"/>
                  <a:pt x="532" y="531"/>
                </a:cubicBezTo>
                <a:close/>
                <a:moveTo>
                  <a:pt x="397" y="485"/>
                </a:moveTo>
                <a:cubicBezTo>
                  <a:pt x="485" y="397"/>
                  <a:pt x="485" y="397"/>
                  <a:pt x="485" y="397"/>
                </a:cubicBezTo>
                <a:cubicBezTo>
                  <a:pt x="487" y="402"/>
                  <a:pt x="488" y="407"/>
                  <a:pt x="489" y="411"/>
                </a:cubicBezTo>
                <a:cubicBezTo>
                  <a:pt x="411" y="489"/>
                  <a:pt x="411" y="489"/>
                  <a:pt x="411" y="489"/>
                </a:cubicBezTo>
                <a:cubicBezTo>
                  <a:pt x="406" y="488"/>
                  <a:pt x="401" y="487"/>
                  <a:pt x="397" y="485"/>
                </a:cubicBezTo>
                <a:close/>
                <a:moveTo>
                  <a:pt x="480" y="383"/>
                </a:moveTo>
                <a:cubicBezTo>
                  <a:pt x="383" y="480"/>
                  <a:pt x="383" y="480"/>
                  <a:pt x="383" y="480"/>
                </a:cubicBezTo>
                <a:cubicBezTo>
                  <a:pt x="368" y="474"/>
                  <a:pt x="354" y="466"/>
                  <a:pt x="341" y="457"/>
                </a:cubicBezTo>
                <a:cubicBezTo>
                  <a:pt x="456" y="341"/>
                  <a:pt x="456" y="341"/>
                  <a:pt x="456" y="341"/>
                </a:cubicBezTo>
                <a:cubicBezTo>
                  <a:pt x="466" y="354"/>
                  <a:pt x="474" y="369"/>
                  <a:pt x="480" y="383"/>
                </a:cubicBezTo>
                <a:close/>
                <a:moveTo>
                  <a:pt x="437" y="324"/>
                </a:moveTo>
                <a:cubicBezTo>
                  <a:pt x="446" y="333"/>
                  <a:pt x="446" y="333"/>
                  <a:pt x="446" y="333"/>
                </a:cubicBezTo>
                <a:cubicBezTo>
                  <a:pt x="330" y="449"/>
                  <a:pt x="330" y="449"/>
                  <a:pt x="330" y="449"/>
                </a:cubicBezTo>
                <a:cubicBezTo>
                  <a:pt x="327" y="446"/>
                  <a:pt x="324" y="443"/>
                  <a:pt x="321" y="440"/>
                </a:cubicBezTo>
                <a:lnTo>
                  <a:pt x="437" y="324"/>
                </a:lnTo>
                <a:close/>
                <a:moveTo>
                  <a:pt x="270" y="363"/>
                </a:moveTo>
                <a:cubicBezTo>
                  <a:pt x="363" y="271"/>
                  <a:pt x="363" y="271"/>
                  <a:pt x="363" y="271"/>
                </a:cubicBezTo>
                <a:cubicBezTo>
                  <a:pt x="367" y="272"/>
                  <a:pt x="372" y="274"/>
                  <a:pt x="376" y="276"/>
                </a:cubicBezTo>
                <a:cubicBezTo>
                  <a:pt x="275" y="376"/>
                  <a:pt x="275" y="376"/>
                  <a:pt x="275" y="376"/>
                </a:cubicBezTo>
                <a:cubicBezTo>
                  <a:pt x="274" y="372"/>
                  <a:pt x="272" y="367"/>
                  <a:pt x="270" y="363"/>
                </a:cubicBezTo>
                <a:close/>
                <a:moveTo>
                  <a:pt x="349" y="266"/>
                </a:moveTo>
                <a:cubicBezTo>
                  <a:pt x="266" y="349"/>
                  <a:pt x="266" y="349"/>
                  <a:pt x="266" y="349"/>
                </a:cubicBezTo>
                <a:cubicBezTo>
                  <a:pt x="258" y="320"/>
                  <a:pt x="256" y="291"/>
                  <a:pt x="261" y="262"/>
                </a:cubicBezTo>
                <a:cubicBezTo>
                  <a:pt x="290" y="257"/>
                  <a:pt x="320" y="258"/>
                  <a:pt x="349" y="266"/>
                </a:cubicBezTo>
                <a:close/>
                <a:moveTo>
                  <a:pt x="172" y="228"/>
                </a:moveTo>
                <a:cubicBezTo>
                  <a:pt x="166" y="228"/>
                  <a:pt x="161" y="227"/>
                  <a:pt x="155" y="227"/>
                </a:cubicBezTo>
                <a:cubicBezTo>
                  <a:pt x="227" y="155"/>
                  <a:pt x="227" y="155"/>
                  <a:pt x="227" y="155"/>
                </a:cubicBezTo>
                <a:cubicBezTo>
                  <a:pt x="227" y="161"/>
                  <a:pt x="228" y="167"/>
                  <a:pt x="228" y="172"/>
                </a:cubicBezTo>
                <a:lnTo>
                  <a:pt x="172" y="228"/>
                </a:lnTo>
                <a:close/>
                <a:moveTo>
                  <a:pt x="139" y="225"/>
                </a:moveTo>
                <a:cubicBezTo>
                  <a:pt x="120" y="221"/>
                  <a:pt x="101" y="215"/>
                  <a:pt x="84" y="206"/>
                </a:cubicBezTo>
                <a:cubicBezTo>
                  <a:pt x="206" y="84"/>
                  <a:pt x="206" y="84"/>
                  <a:pt x="206" y="84"/>
                </a:cubicBezTo>
                <a:cubicBezTo>
                  <a:pt x="215" y="102"/>
                  <a:pt x="221" y="120"/>
                  <a:pt x="224" y="139"/>
                </a:cubicBezTo>
                <a:lnTo>
                  <a:pt x="139" y="225"/>
                </a:lnTo>
                <a:close/>
                <a:moveTo>
                  <a:pt x="192" y="61"/>
                </a:moveTo>
                <a:cubicBezTo>
                  <a:pt x="195" y="65"/>
                  <a:pt x="197" y="68"/>
                  <a:pt x="200" y="72"/>
                </a:cubicBezTo>
                <a:cubicBezTo>
                  <a:pt x="72" y="200"/>
                  <a:pt x="72" y="200"/>
                  <a:pt x="72" y="200"/>
                </a:cubicBezTo>
                <a:cubicBezTo>
                  <a:pt x="68" y="197"/>
                  <a:pt x="64" y="195"/>
                  <a:pt x="61" y="193"/>
                </a:cubicBezTo>
                <a:lnTo>
                  <a:pt x="192" y="61"/>
                </a:lnTo>
                <a:close/>
                <a:moveTo>
                  <a:pt x="192" y="227"/>
                </a:moveTo>
                <a:cubicBezTo>
                  <a:pt x="227" y="192"/>
                  <a:pt x="227" y="192"/>
                  <a:pt x="227" y="192"/>
                </a:cubicBezTo>
                <a:cubicBezTo>
                  <a:pt x="226" y="202"/>
                  <a:pt x="225" y="212"/>
                  <a:pt x="222" y="222"/>
                </a:cubicBezTo>
                <a:cubicBezTo>
                  <a:pt x="212" y="225"/>
                  <a:pt x="202" y="226"/>
                  <a:pt x="192" y="227"/>
                </a:cubicBezTo>
                <a:close/>
                <a:moveTo>
                  <a:pt x="282" y="389"/>
                </a:moveTo>
                <a:cubicBezTo>
                  <a:pt x="388" y="282"/>
                  <a:pt x="388" y="282"/>
                  <a:pt x="388" y="282"/>
                </a:cubicBezTo>
                <a:cubicBezTo>
                  <a:pt x="403" y="290"/>
                  <a:pt x="417" y="300"/>
                  <a:pt x="430" y="312"/>
                </a:cubicBezTo>
                <a:cubicBezTo>
                  <a:pt x="311" y="431"/>
                  <a:pt x="311" y="431"/>
                  <a:pt x="311" y="431"/>
                </a:cubicBezTo>
                <a:cubicBezTo>
                  <a:pt x="299" y="418"/>
                  <a:pt x="290" y="403"/>
                  <a:pt x="282" y="389"/>
                </a:cubicBezTo>
                <a:close/>
                <a:moveTo>
                  <a:pt x="426" y="492"/>
                </a:moveTo>
                <a:cubicBezTo>
                  <a:pt x="492" y="427"/>
                  <a:pt x="492" y="427"/>
                  <a:pt x="492" y="427"/>
                </a:cubicBezTo>
                <a:cubicBezTo>
                  <a:pt x="496" y="448"/>
                  <a:pt x="496" y="471"/>
                  <a:pt x="492" y="492"/>
                </a:cubicBezTo>
                <a:cubicBezTo>
                  <a:pt x="470" y="496"/>
                  <a:pt x="448" y="496"/>
                  <a:pt x="426" y="492"/>
                </a:cubicBezTo>
                <a:close/>
                <a:moveTo>
                  <a:pt x="563" y="696"/>
                </a:moveTo>
                <a:cubicBezTo>
                  <a:pt x="561" y="692"/>
                  <a:pt x="558" y="688"/>
                  <a:pt x="556" y="685"/>
                </a:cubicBezTo>
                <a:cubicBezTo>
                  <a:pt x="677" y="563"/>
                  <a:pt x="677" y="563"/>
                  <a:pt x="677" y="563"/>
                </a:cubicBezTo>
                <a:cubicBezTo>
                  <a:pt x="686" y="573"/>
                  <a:pt x="686" y="573"/>
                  <a:pt x="686" y="573"/>
                </a:cubicBezTo>
                <a:lnTo>
                  <a:pt x="563" y="696"/>
                </a:lnTo>
                <a:close/>
                <a:moveTo>
                  <a:pt x="549" y="673"/>
                </a:moveTo>
                <a:cubicBezTo>
                  <a:pt x="543" y="660"/>
                  <a:pt x="537" y="647"/>
                  <a:pt x="533" y="634"/>
                </a:cubicBezTo>
                <a:cubicBezTo>
                  <a:pt x="628" y="539"/>
                  <a:pt x="628" y="539"/>
                  <a:pt x="628" y="539"/>
                </a:cubicBezTo>
                <a:cubicBezTo>
                  <a:pt x="641" y="543"/>
                  <a:pt x="654" y="549"/>
                  <a:pt x="666" y="556"/>
                </a:cubicBezTo>
                <a:lnTo>
                  <a:pt x="549" y="673"/>
                </a:lnTo>
                <a:close/>
                <a:moveTo>
                  <a:pt x="549" y="673"/>
                </a:moveTo>
                <a:cubicBezTo>
                  <a:pt x="549" y="673"/>
                  <a:pt x="549" y="673"/>
                  <a:pt x="549" y="673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15" name="Freeform 5"/>
          <p:cNvSpPr>
            <a:spLocks noEditPoints="1"/>
          </p:cNvSpPr>
          <p:nvPr/>
        </p:nvSpPr>
        <p:spPr bwMode="auto">
          <a:xfrm rot="2700000">
            <a:off x="2816795" y="1482243"/>
            <a:ext cx="2447080" cy="2500127"/>
          </a:xfrm>
          <a:custGeom>
            <a:avLst/>
            <a:gdLst/>
            <a:ahLst/>
            <a:cxnLst>
              <a:cxn ang="0">
                <a:pos x="739" y="553"/>
              </a:cxn>
              <a:cxn ang="0">
                <a:pos x="623" y="488"/>
              </a:cxn>
              <a:cxn ang="0">
                <a:pos x="541" y="483"/>
              </a:cxn>
              <a:cxn ang="0">
                <a:pos x="272" y="213"/>
              </a:cxn>
              <a:cxn ang="0">
                <a:pos x="170" y="33"/>
              </a:cxn>
              <a:cxn ang="0">
                <a:pos x="50" y="185"/>
              </a:cxn>
              <a:cxn ang="0">
                <a:pos x="0" y="203"/>
              </a:cxn>
              <a:cxn ang="0">
                <a:pos x="284" y="470"/>
              </a:cxn>
              <a:cxn ang="0">
                <a:pos x="551" y="755"/>
              </a:cxn>
              <a:cxn ang="0">
                <a:pos x="571" y="706"/>
              </a:cxn>
              <a:cxn ang="0">
                <a:pos x="706" y="587"/>
              </a:cxn>
              <a:cxn ang="0">
                <a:pos x="599" y="531"/>
              </a:cxn>
              <a:cxn ang="0">
                <a:pos x="530" y="619"/>
              </a:cxn>
              <a:cxn ang="0">
                <a:pos x="532" y="531"/>
              </a:cxn>
              <a:cxn ang="0">
                <a:pos x="526" y="585"/>
              </a:cxn>
              <a:cxn ang="0">
                <a:pos x="397" y="485"/>
              </a:cxn>
              <a:cxn ang="0">
                <a:pos x="489" y="411"/>
              </a:cxn>
              <a:cxn ang="0">
                <a:pos x="397" y="485"/>
              </a:cxn>
              <a:cxn ang="0">
                <a:pos x="383" y="480"/>
              </a:cxn>
              <a:cxn ang="0">
                <a:pos x="456" y="341"/>
              </a:cxn>
              <a:cxn ang="0">
                <a:pos x="437" y="324"/>
              </a:cxn>
              <a:cxn ang="0">
                <a:pos x="330" y="449"/>
              </a:cxn>
              <a:cxn ang="0">
                <a:pos x="437" y="324"/>
              </a:cxn>
              <a:cxn ang="0">
                <a:pos x="363" y="271"/>
              </a:cxn>
              <a:cxn ang="0">
                <a:pos x="275" y="376"/>
              </a:cxn>
              <a:cxn ang="0">
                <a:pos x="349" y="266"/>
              </a:cxn>
              <a:cxn ang="0">
                <a:pos x="261" y="262"/>
              </a:cxn>
              <a:cxn ang="0">
                <a:pos x="172" y="228"/>
              </a:cxn>
              <a:cxn ang="0">
                <a:pos x="227" y="155"/>
              </a:cxn>
              <a:cxn ang="0">
                <a:pos x="172" y="228"/>
              </a:cxn>
              <a:cxn ang="0">
                <a:pos x="84" y="206"/>
              </a:cxn>
              <a:cxn ang="0">
                <a:pos x="224" y="139"/>
              </a:cxn>
              <a:cxn ang="0">
                <a:pos x="192" y="61"/>
              </a:cxn>
              <a:cxn ang="0">
                <a:pos x="72" y="200"/>
              </a:cxn>
              <a:cxn ang="0">
                <a:pos x="192" y="61"/>
              </a:cxn>
              <a:cxn ang="0">
                <a:pos x="227" y="192"/>
              </a:cxn>
              <a:cxn ang="0">
                <a:pos x="192" y="227"/>
              </a:cxn>
              <a:cxn ang="0">
                <a:pos x="388" y="282"/>
              </a:cxn>
              <a:cxn ang="0">
                <a:pos x="311" y="431"/>
              </a:cxn>
              <a:cxn ang="0">
                <a:pos x="426" y="492"/>
              </a:cxn>
              <a:cxn ang="0">
                <a:pos x="492" y="492"/>
              </a:cxn>
              <a:cxn ang="0">
                <a:pos x="563" y="696"/>
              </a:cxn>
              <a:cxn ang="0">
                <a:pos x="677" y="563"/>
              </a:cxn>
              <a:cxn ang="0">
                <a:pos x="563" y="696"/>
              </a:cxn>
              <a:cxn ang="0">
                <a:pos x="533" y="634"/>
              </a:cxn>
              <a:cxn ang="0">
                <a:pos x="666" y="556"/>
              </a:cxn>
              <a:cxn ang="0">
                <a:pos x="549" y="673"/>
              </a:cxn>
            </a:cxnLst>
            <a:rect l="0" t="0" r="r" b="b"/>
            <a:pathLst>
              <a:path w="739" h="755">
                <a:moveTo>
                  <a:pt x="706" y="587"/>
                </a:moveTo>
                <a:cubicBezTo>
                  <a:pt x="739" y="553"/>
                  <a:pt x="739" y="553"/>
                  <a:pt x="739" y="553"/>
                </a:cubicBezTo>
                <a:cubicBezTo>
                  <a:pt x="706" y="520"/>
                  <a:pt x="666" y="499"/>
                  <a:pt x="624" y="489"/>
                </a:cubicBezTo>
                <a:cubicBezTo>
                  <a:pt x="623" y="488"/>
                  <a:pt x="623" y="488"/>
                  <a:pt x="623" y="488"/>
                </a:cubicBezTo>
                <a:cubicBezTo>
                  <a:pt x="623" y="489"/>
                  <a:pt x="623" y="489"/>
                  <a:pt x="623" y="489"/>
                </a:cubicBezTo>
                <a:cubicBezTo>
                  <a:pt x="596" y="482"/>
                  <a:pt x="568" y="480"/>
                  <a:pt x="541" y="483"/>
                </a:cubicBezTo>
                <a:cubicBezTo>
                  <a:pt x="548" y="412"/>
                  <a:pt x="524" y="338"/>
                  <a:pt x="470" y="284"/>
                </a:cubicBezTo>
                <a:cubicBezTo>
                  <a:pt x="416" y="230"/>
                  <a:pt x="342" y="206"/>
                  <a:pt x="272" y="213"/>
                </a:cubicBezTo>
                <a:cubicBezTo>
                  <a:pt x="284" y="138"/>
                  <a:pt x="261" y="58"/>
                  <a:pt x="203" y="0"/>
                </a:cubicBezTo>
                <a:cubicBezTo>
                  <a:pt x="170" y="33"/>
                  <a:pt x="170" y="33"/>
                  <a:pt x="170" y="33"/>
                </a:cubicBezTo>
                <a:cubicBezTo>
                  <a:pt x="175" y="39"/>
                  <a:pt x="180" y="44"/>
                  <a:pt x="184" y="50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44" y="180"/>
                  <a:pt x="38" y="175"/>
                  <a:pt x="33" y="170"/>
                </a:cubicBezTo>
                <a:cubicBezTo>
                  <a:pt x="0" y="203"/>
                  <a:pt x="0" y="203"/>
                  <a:pt x="0" y="203"/>
                </a:cubicBezTo>
                <a:cubicBezTo>
                  <a:pt x="58" y="261"/>
                  <a:pt x="138" y="284"/>
                  <a:pt x="213" y="272"/>
                </a:cubicBezTo>
                <a:cubicBezTo>
                  <a:pt x="206" y="343"/>
                  <a:pt x="230" y="416"/>
                  <a:pt x="284" y="470"/>
                </a:cubicBezTo>
                <a:cubicBezTo>
                  <a:pt x="338" y="524"/>
                  <a:pt x="411" y="548"/>
                  <a:pt x="482" y="541"/>
                </a:cubicBezTo>
                <a:cubicBezTo>
                  <a:pt x="470" y="616"/>
                  <a:pt x="493" y="696"/>
                  <a:pt x="551" y="755"/>
                </a:cubicBezTo>
                <a:cubicBezTo>
                  <a:pt x="585" y="721"/>
                  <a:pt x="585" y="721"/>
                  <a:pt x="585" y="721"/>
                </a:cubicBezTo>
                <a:cubicBezTo>
                  <a:pt x="580" y="716"/>
                  <a:pt x="575" y="711"/>
                  <a:pt x="571" y="706"/>
                </a:cubicBezTo>
                <a:cubicBezTo>
                  <a:pt x="698" y="579"/>
                  <a:pt x="698" y="579"/>
                  <a:pt x="698" y="579"/>
                </a:cubicBezTo>
                <a:cubicBezTo>
                  <a:pt x="700" y="582"/>
                  <a:pt x="703" y="584"/>
                  <a:pt x="706" y="587"/>
                </a:cubicBezTo>
                <a:close/>
                <a:moveTo>
                  <a:pt x="528" y="603"/>
                </a:moveTo>
                <a:cubicBezTo>
                  <a:pt x="599" y="531"/>
                  <a:pt x="599" y="531"/>
                  <a:pt x="599" y="531"/>
                </a:cubicBezTo>
                <a:cubicBezTo>
                  <a:pt x="604" y="532"/>
                  <a:pt x="609" y="534"/>
                  <a:pt x="614" y="535"/>
                </a:cubicBezTo>
                <a:cubicBezTo>
                  <a:pt x="530" y="619"/>
                  <a:pt x="530" y="619"/>
                  <a:pt x="530" y="619"/>
                </a:cubicBezTo>
                <a:cubicBezTo>
                  <a:pt x="529" y="613"/>
                  <a:pt x="528" y="608"/>
                  <a:pt x="528" y="603"/>
                </a:cubicBezTo>
                <a:close/>
                <a:moveTo>
                  <a:pt x="532" y="531"/>
                </a:moveTo>
                <a:cubicBezTo>
                  <a:pt x="549" y="528"/>
                  <a:pt x="566" y="528"/>
                  <a:pt x="583" y="529"/>
                </a:cubicBezTo>
                <a:cubicBezTo>
                  <a:pt x="526" y="585"/>
                  <a:pt x="526" y="585"/>
                  <a:pt x="526" y="585"/>
                </a:cubicBezTo>
                <a:cubicBezTo>
                  <a:pt x="526" y="567"/>
                  <a:pt x="528" y="549"/>
                  <a:pt x="532" y="531"/>
                </a:cubicBezTo>
                <a:close/>
                <a:moveTo>
                  <a:pt x="397" y="485"/>
                </a:moveTo>
                <a:cubicBezTo>
                  <a:pt x="485" y="397"/>
                  <a:pt x="485" y="397"/>
                  <a:pt x="485" y="397"/>
                </a:cubicBezTo>
                <a:cubicBezTo>
                  <a:pt x="487" y="402"/>
                  <a:pt x="488" y="407"/>
                  <a:pt x="489" y="411"/>
                </a:cubicBezTo>
                <a:cubicBezTo>
                  <a:pt x="411" y="489"/>
                  <a:pt x="411" y="489"/>
                  <a:pt x="411" y="489"/>
                </a:cubicBezTo>
                <a:cubicBezTo>
                  <a:pt x="406" y="488"/>
                  <a:pt x="401" y="487"/>
                  <a:pt x="397" y="485"/>
                </a:cubicBezTo>
                <a:close/>
                <a:moveTo>
                  <a:pt x="480" y="383"/>
                </a:moveTo>
                <a:cubicBezTo>
                  <a:pt x="383" y="480"/>
                  <a:pt x="383" y="480"/>
                  <a:pt x="383" y="480"/>
                </a:cubicBezTo>
                <a:cubicBezTo>
                  <a:pt x="368" y="474"/>
                  <a:pt x="354" y="466"/>
                  <a:pt x="341" y="457"/>
                </a:cubicBezTo>
                <a:cubicBezTo>
                  <a:pt x="456" y="341"/>
                  <a:pt x="456" y="341"/>
                  <a:pt x="456" y="341"/>
                </a:cubicBezTo>
                <a:cubicBezTo>
                  <a:pt x="466" y="354"/>
                  <a:pt x="474" y="369"/>
                  <a:pt x="480" y="383"/>
                </a:cubicBezTo>
                <a:close/>
                <a:moveTo>
                  <a:pt x="437" y="324"/>
                </a:moveTo>
                <a:cubicBezTo>
                  <a:pt x="446" y="333"/>
                  <a:pt x="446" y="333"/>
                  <a:pt x="446" y="333"/>
                </a:cubicBezTo>
                <a:cubicBezTo>
                  <a:pt x="330" y="449"/>
                  <a:pt x="330" y="449"/>
                  <a:pt x="330" y="449"/>
                </a:cubicBezTo>
                <a:cubicBezTo>
                  <a:pt x="327" y="446"/>
                  <a:pt x="324" y="443"/>
                  <a:pt x="321" y="440"/>
                </a:cubicBezTo>
                <a:lnTo>
                  <a:pt x="437" y="324"/>
                </a:lnTo>
                <a:close/>
                <a:moveTo>
                  <a:pt x="270" y="363"/>
                </a:moveTo>
                <a:cubicBezTo>
                  <a:pt x="363" y="271"/>
                  <a:pt x="363" y="271"/>
                  <a:pt x="363" y="271"/>
                </a:cubicBezTo>
                <a:cubicBezTo>
                  <a:pt x="367" y="272"/>
                  <a:pt x="372" y="274"/>
                  <a:pt x="376" y="276"/>
                </a:cubicBezTo>
                <a:cubicBezTo>
                  <a:pt x="275" y="376"/>
                  <a:pt x="275" y="376"/>
                  <a:pt x="275" y="376"/>
                </a:cubicBezTo>
                <a:cubicBezTo>
                  <a:pt x="274" y="372"/>
                  <a:pt x="272" y="367"/>
                  <a:pt x="270" y="363"/>
                </a:cubicBezTo>
                <a:close/>
                <a:moveTo>
                  <a:pt x="349" y="266"/>
                </a:moveTo>
                <a:cubicBezTo>
                  <a:pt x="266" y="349"/>
                  <a:pt x="266" y="349"/>
                  <a:pt x="266" y="349"/>
                </a:cubicBezTo>
                <a:cubicBezTo>
                  <a:pt x="258" y="320"/>
                  <a:pt x="256" y="291"/>
                  <a:pt x="261" y="262"/>
                </a:cubicBezTo>
                <a:cubicBezTo>
                  <a:pt x="290" y="257"/>
                  <a:pt x="320" y="258"/>
                  <a:pt x="349" y="266"/>
                </a:cubicBezTo>
                <a:close/>
                <a:moveTo>
                  <a:pt x="172" y="228"/>
                </a:moveTo>
                <a:cubicBezTo>
                  <a:pt x="166" y="228"/>
                  <a:pt x="161" y="227"/>
                  <a:pt x="155" y="227"/>
                </a:cubicBezTo>
                <a:cubicBezTo>
                  <a:pt x="227" y="155"/>
                  <a:pt x="227" y="155"/>
                  <a:pt x="227" y="155"/>
                </a:cubicBezTo>
                <a:cubicBezTo>
                  <a:pt x="227" y="161"/>
                  <a:pt x="228" y="167"/>
                  <a:pt x="228" y="172"/>
                </a:cubicBezTo>
                <a:lnTo>
                  <a:pt x="172" y="228"/>
                </a:lnTo>
                <a:close/>
                <a:moveTo>
                  <a:pt x="139" y="225"/>
                </a:moveTo>
                <a:cubicBezTo>
                  <a:pt x="120" y="221"/>
                  <a:pt x="101" y="215"/>
                  <a:pt x="84" y="206"/>
                </a:cubicBezTo>
                <a:cubicBezTo>
                  <a:pt x="206" y="84"/>
                  <a:pt x="206" y="84"/>
                  <a:pt x="206" y="84"/>
                </a:cubicBezTo>
                <a:cubicBezTo>
                  <a:pt x="215" y="102"/>
                  <a:pt x="221" y="120"/>
                  <a:pt x="224" y="139"/>
                </a:cubicBezTo>
                <a:lnTo>
                  <a:pt x="139" y="225"/>
                </a:lnTo>
                <a:close/>
                <a:moveTo>
                  <a:pt x="192" y="61"/>
                </a:moveTo>
                <a:cubicBezTo>
                  <a:pt x="195" y="65"/>
                  <a:pt x="197" y="68"/>
                  <a:pt x="200" y="72"/>
                </a:cubicBezTo>
                <a:cubicBezTo>
                  <a:pt x="72" y="200"/>
                  <a:pt x="72" y="200"/>
                  <a:pt x="72" y="200"/>
                </a:cubicBezTo>
                <a:cubicBezTo>
                  <a:pt x="68" y="197"/>
                  <a:pt x="64" y="195"/>
                  <a:pt x="61" y="193"/>
                </a:cubicBezTo>
                <a:lnTo>
                  <a:pt x="192" y="61"/>
                </a:lnTo>
                <a:close/>
                <a:moveTo>
                  <a:pt x="192" y="227"/>
                </a:moveTo>
                <a:cubicBezTo>
                  <a:pt x="227" y="192"/>
                  <a:pt x="227" y="192"/>
                  <a:pt x="227" y="192"/>
                </a:cubicBezTo>
                <a:cubicBezTo>
                  <a:pt x="226" y="202"/>
                  <a:pt x="225" y="212"/>
                  <a:pt x="222" y="222"/>
                </a:cubicBezTo>
                <a:cubicBezTo>
                  <a:pt x="212" y="225"/>
                  <a:pt x="202" y="226"/>
                  <a:pt x="192" y="227"/>
                </a:cubicBezTo>
                <a:close/>
                <a:moveTo>
                  <a:pt x="282" y="389"/>
                </a:moveTo>
                <a:cubicBezTo>
                  <a:pt x="388" y="282"/>
                  <a:pt x="388" y="282"/>
                  <a:pt x="388" y="282"/>
                </a:cubicBezTo>
                <a:cubicBezTo>
                  <a:pt x="403" y="290"/>
                  <a:pt x="417" y="300"/>
                  <a:pt x="430" y="312"/>
                </a:cubicBezTo>
                <a:cubicBezTo>
                  <a:pt x="311" y="431"/>
                  <a:pt x="311" y="431"/>
                  <a:pt x="311" y="431"/>
                </a:cubicBezTo>
                <a:cubicBezTo>
                  <a:pt x="299" y="418"/>
                  <a:pt x="290" y="403"/>
                  <a:pt x="282" y="389"/>
                </a:cubicBezTo>
                <a:close/>
                <a:moveTo>
                  <a:pt x="426" y="492"/>
                </a:moveTo>
                <a:cubicBezTo>
                  <a:pt x="492" y="427"/>
                  <a:pt x="492" y="427"/>
                  <a:pt x="492" y="427"/>
                </a:cubicBezTo>
                <a:cubicBezTo>
                  <a:pt x="496" y="448"/>
                  <a:pt x="496" y="471"/>
                  <a:pt x="492" y="492"/>
                </a:cubicBezTo>
                <a:cubicBezTo>
                  <a:pt x="470" y="496"/>
                  <a:pt x="448" y="496"/>
                  <a:pt x="426" y="492"/>
                </a:cubicBezTo>
                <a:close/>
                <a:moveTo>
                  <a:pt x="563" y="696"/>
                </a:moveTo>
                <a:cubicBezTo>
                  <a:pt x="561" y="692"/>
                  <a:pt x="558" y="688"/>
                  <a:pt x="556" y="685"/>
                </a:cubicBezTo>
                <a:cubicBezTo>
                  <a:pt x="677" y="563"/>
                  <a:pt x="677" y="563"/>
                  <a:pt x="677" y="563"/>
                </a:cubicBezTo>
                <a:cubicBezTo>
                  <a:pt x="686" y="573"/>
                  <a:pt x="686" y="573"/>
                  <a:pt x="686" y="573"/>
                </a:cubicBezTo>
                <a:lnTo>
                  <a:pt x="563" y="696"/>
                </a:lnTo>
                <a:close/>
                <a:moveTo>
                  <a:pt x="549" y="673"/>
                </a:moveTo>
                <a:cubicBezTo>
                  <a:pt x="543" y="660"/>
                  <a:pt x="537" y="647"/>
                  <a:pt x="533" y="634"/>
                </a:cubicBezTo>
                <a:cubicBezTo>
                  <a:pt x="628" y="539"/>
                  <a:pt x="628" y="539"/>
                  <a:pt x="628" y="539"/>
                </a:cubicBezTo>
                <a:cubicBezTo>
                  <a:pt x="641" y="543"/>
                  <a:pt x="654" y="549"/>
                  <a:pt x="666" y="556"/>
                </a:cubicBezTo>
                <a:lnTo>
                  <a:pt x="549" y="673"/>
                </a:lnTo>
                <a:close/>
                <a:moveTo>
                  <a:pt x="549" y="673"/>
                </a:moveTo>
                <a:cubicBezTo>
                  <a:pt x="549" y="673"/>
                  <a:pt x="549" y="673"/>
                  <a:pt x="549" y="673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16" name="Freeform 5"/>
          <p:cNvSpPr>
            <a:spLocks noEditPoints="1"/>
          </p:cNvSpPr>
          <p:nvPr/>
        </p:nvSpPr>
        <p:spPr bwMode="auto">
          <a:xfrm rot="2700000">
            <a:off x="4170975" y="1482243"/>
            <a:ext cx="2447080" cy="2500127"/>
          </a:xfrm>
          <a:custGeom>
            <a:avLst/>
            <a:gdLst/>
            <a:ahLst/>
            <a:cxnLst>
              <a:cxn ang="0">
                <a:pos x="739" y="553"/>
              </a:cxn>
              <a:cxn ang="0">
                <a:pos x="623" y="488"/>
              </a:cxn>
              <a:cxn ang="0">
                <a:pos x="541" y="483"/>
              </a:cxn>
              <a:cxn ang="0">
                <a:pos x="272" y="213"/>
              </a:cxn>
              <a:cxn ang="0">
                <a:pos x="170" y="33"/>
              </a:cxn>
              <a:cxn ang="0">
                <a:pos x="50" y="185"/>
              </a:cxn>
              <a:cxn ang="0">
                <a:pos x="0" y="203"/>
              </a:cxn>
              <a:cxn ang="0">
                <a:pos x="284" y="470"/>
              </a:cxn>
              <a:cxn ang="0">
                <a:pos x="551" y="755"/>
              </a:cxn>
              <a:cxn ang="0">
                <a:pos x="571" y="706"/>
              </a:cxn>
              <a:cxn ang="0">
                <a:pos x="706" y="587"/>
              </a:cxn>
              <a:cxn ang="0">
                <a:pos x="599" y="531"/>
              </a:cxn>
              <a:cxn ang="0">
                <a:pos x="530" y="619"/>
              </a:cxn>
              <a:cxn ang="0">
                <a:pos x="532" y="531"/>
              </a:cxn>
              <a:cxn ang="0">
                <a:pos x="526" y="585"/>
              </a:cxn>
              <a:cxn ang="0">
                <a:pos x="397" y="485"/>
              </a:cxn>
              <a:cxn ang="0">
                <a:pos x="489" y="411"/>
              </a:cxn>
              <a:cxn ang="0">
                <a:pos x="397" y="485"/>
              </a:cxn>
              <a:cxn ang="0">
                <a:pos x="383" y="480"/>
              </a:cxn>
              <a:cxn ang="0">
                <a:pos x="456" y="341"/>
              </a:cxn>
              <a:cxn ang="0">
                <a:pos x="437" y="324"/>
              </a:cxn>
              <a:cxn ang="0">
                <a:pos x="330" y="449"/>
              </a:cxn>
              <a:cxn ang="0">
                <a:pos x="437" y="324"/>
              </a:cxn>
              <a:cxn ang="0">
                <a:pos x="363" y="271"/>
              </a:cxn>
              <a:cxn ang="0">
                <a:pos x="275" y="376"/>
              </a:cxn>
              <a:cxn ang="0">
                <a:pos x="349" y="266"/>
              </a:cxn>
              <a:cxn ang="0">
                <a:pos x="261" y="262"/>
              </a:cxn>
              <a:cxn ang="0">
                <a:pos x="172" y="228"/>
              </a:cxn>
              <a:cxn ang="0">
                <a:pos x="227" y="155"/>
              </a:cxn>
              <a:cxn ang="0">
                <a:pos x="172" y="228"/>
              </a:cxn>
              <a:cxn ang="0">
                <a:pos x="84" y="206"/>
              </a:cxn>
              <a:cxn ang="0">
                <a:pos x="224" y="139"/>
              </a:cxn>
              <a:cxn ang="0">
                <a:pos x="192" y="61"/>
              </a:cxn>
              <a:cxn ang="0">
                <a:pos x="72" y="200"/>
              </a:cxn>
              <a:cxn ang="0">
                <a:pos x="192" y="61"/>
              </a:cxn>
              <a:cxn ang="0">
                <a:pos x="227" y="192"/>
              </a:cxn>
              <a:cxn ang="0">
                <a:pos x="192" y="227"/>
              </a:cxn>
              <a:cxn ang="0">
                <a:pos x="388" y="282"/>
              </a:cxn>
              <a:cxn ang="0">
                <a:pos x="311" y="431"/>
              </a:cxn>
              <a:cxn ang="0">
                <a:pos x="426" y="492"/>
              </a:cxn>
              <a:cxn ang="0">
                <a:pos x="492" y="492"/>
              </a:cxn>
              <a:cxn ang="0">
                <a:pos x="563" y="696"/>
              </a:cxn>
              <a:cxn ang="0">
                <a:pos x="677" y="563"/>
              </a:cxn>
              <a:cxn ang="0">
                <a:pos x="563" y="696"/>
              </a:cxn>
              <a:cxn ang="0">
                <a:pos x="533" y="634"/>
              </a:cxn>
              <a:cxn ang="0">
                <a:pos x="666" y="556"/>
              </a:cxn>
              <a:cxn ang="0">
                <a:pos x="549" y="673"/>
              </a:cxn>
            </a:cxnLst>
            <a:rect l="0" t="0" r="r" b="b"/>
            <a:pathLst>
              <a:path w="739" h="755">
                <a:moveTo>
                  <a:pt x="706" y="587"/>
                </a:moveTo>
                <a:cubicBezTo>
                  <a:pt x="739" y="553"/>
                  <a:pt x="739" y="553"/>
                  <a:pt x="739" y="553"/>
                </a:cubicBezTo>
                <a:cubicBezTo>
                  <a:pt x="706" y="520"/>
                  <a:pt x="666" y="499"/>
                  <a:pt x="624" y="489"/>
                </a:cubicBezTo>
                <a:cubicBezTo>
                  <a:pt x="623" y="488"/>
                  <a:pt x="623" y="488"/>
                  <a:pt x="623" y="488"/>
                </a:cubicBezTo>
                <a:cubicBezTo>
                  <a:pt x="623" y="489"/>
                  <a:pt x="623" y="489"/>
                  <a:pt x="623" y="489"/>
                </a:cubicBezTo>
                <a:cubicBezTo>
                  <a:pt x="596" y="482"/>
                  <a:pt x="568" y="480"/>
                  <a:pt x="541" y="483"/>
                </a:cubicBezTo>
                <a:cubicBezTo>
                  <a:pt x="548" y="412"/>
                  <a:pt x="524" y="338"/>
                  <a:pt x="470" y="284"/>
                </a:cubicBezTo>
                <a:cubicBezTo>
                  <a:pt x="416" y="230"/>
                  <a:pt x="342" y="206"/>
                  <a:pt x="272" y="213"/>
                </a:cubicBezTo>
                <a:cubicBezTo>
                  <a:pt x="284" y="138"/>
                  <a:pt x="261" y="58"/>
                  <a:pt x="203" y="0"/>
                </a:cubicBezTo>
                <a:cubicBezTo>
                  <a:pt x="170" y="33"/>
                  <a:pt x="170" y="33"/>
                  <a:pt x="170" y="33"/>
                </a:cubicBezTo>
                <a:cubicBezTo>
                  <a:pt x="175" y="39"/>
                  <a:pt x="180" y="44"/>
                  <a:pt x="184" y="50"/>
                </a:cubicBezTo>
                <a:cubicBezTo>
                  <a:pt x="50" y="185"/>
                  <a:pt x="50" y="185"/>
                  <a:pt x="50" y="185"/>
                </a:cubicBezTo>
                <a:cubicBezTo>
                  <a:pt x="44" y="180"/>
                  <a:pt x="38" y="175"/>
                  <a:pt x="33" y="170"/>
                </a:cubicBezTo>
                <a:cubicBezTo>
                  <a:pt x="0" y="203"/>
                  <a:pt x="0" y="203"/>
                  <a:pt x="0" y="203"/>
                </a:cubicBezTo>
                <a:cubicBezTo>
                  <a:pt x="58" y="261"/>
                  <a:pt x="138" y="284"/>
                  <a:pt x="213" y="272"/>
                </a:cubicBezTo>
                <a:cubicBezTo>
                  <a:pt x="206" y="343"/>
                  <a:pt x="230" y="416"/>
                  <a:pt x="284" y="470"/>
                </a:cubicBezTo>
                <a:cubicBezTo>
                  <a:pt x="338" y="524"/>
                  <a:pt x="411" y="548"/>
                  <a:pt x="482" y="541"/>
                </a:cubicBezTo>
                <a:cubicBezTo>
                  <a:pt x="470" y="616"/>
                  <a:pt x="493" y="696"/>
                  <a:pt x="551" y="755"/>
                </a:cubicBezTo>
                <a:cubicBezTo>
                  <a:pt x="585" y="721"/>
                  <a:pt x="585" y="721"/>
                  <a:pt x="585" y="721"/>
                </a:cubicBezTo>
                <a:cubicBezTo>
                  <a:pt x="580" y="716"/>
                  <a:pt x="575" y="711"/>
                  <a:pt x="571" y="706"/>
                </a:cubicBezTo>
                <a:cubicBezTo>
                  <a:pt x="698" y="579"/>
                  <a:pt x="698" y="579"/>
                  <a:pt x="698" y="579"/>
                </a:cubicBezTo>
                <a:cubicBezTo>
                  <a:pt x="700" y="582"/>
                  <a:pt x="703" y="584"/>
                  <a:pt x="706" y="587"/>
                </a:cubicBezTo>
                <a:close/>
                <a:moveTo>
                  <a:pt x="528" y="603"/>
                </a:moveTo>
                <a:cubicBezTo>
                  <a:pt x="599" y="531"/>
                  <a:pt x="599" y="531"/>
                  <a:pt x="599" y="531"/>
                </a:cubicBezTo>
                <a:cubicBezTo>
                  <a:pt x="604" y="532"/>
                  <a:pt x="609" y="534"/>
                  <a:pt x="614" y="535"/>
                </a:cubicBezTo>
                <a:cubicBezTo>
                  <a:pt x="530" y="619"/>
                  <a:pt x="530" y="619"/>
                  <a:pt x="530" y="619"/>
                </a:cubicBezTo>
                <a:cubicBezTo>
                  <a:pt x="529" y="613"/>
                  <a:pt x="528" y="608"/>
                  <a:pt x="528" y="603"/>
                </a:cubicBezTo>
                <a:close/>
                <a:moveTo>
                  <a:pt x="532" y="531"/>
                </a:moveTo>
                <a:cubicBezTo>
                  <a:pt x="549" y="528"/>
                  <a:pt x="566" y="528"/>
                  <a:pt x="583" y="529"/>
                </a:cubicBezTo>
                <a:cubicBezTo>
                  <a:pt x="526" y="585"/>
                  <a:pt x="526" y="585"/>
                  <a:pt x="526" y="585"/>
                </a:cubicBezTo>
                <a:cubicBezTo>
                  <a:pt x="526" y="567"/>
                  <a:pt x="528" y="549"/>
                  <a:pt x="532" y="531"/>
                </a:cubicBezTo>
                <a:close/>
                <a:moveTo>
                  <a:pt x="397" y="485"/>
                </a:moveTo>
                <a:cubicBezTo>
                  <a:pt x="485" y="397"/>
                  <a:pt x="485" y="397"/>
                  <a:pt x="485" y="397"/>
                </a:cubicBezTo>
                <a:cubicBezTo>
                  <a:pt x="487" y="402"/>
                  <a:pt x="488" y="407"/>
                  <a:pt x="489" y="411"/>
                </a:cubicBezTo>
                <a:cubicBezTo>
                  <a:pt x="411" y="489"/>
                  <a:pt x="411" y="489"/>
                  <a:pt x="411" y="489"/>
                </a:cubicBezTo>
                <a:cubicBezTo>
                  <a:pt x="406" y="488"/>
                  <a:pt x="401" y="487"/>
                  <a:pt x="397" y="485"/>
                </a:cubicBezTo>
                <a:close/>
                <a:moveTo>
                  <a:pt x="480" y="383"/>
                </a:moveTo>
                <a:cubicBezTo>
                  <a:pt x="383" y="480"/>
                  <a:pt x="383" y="480"/>
                  <a:pt x="383" y="480"/>
                </a:cubicBezTo>
                <a:cubicBezTo>
                  <a:pt x="368" y="474"/>
                  <a:pt x="354" y="466"/>
                  <a:pt x="341" y="457"/>
                </a:cubicBezTo>
                <a:cubicBezTo>
                  <a:pt x="456" y="341"/>
                  <a:pt x="456" y="341"/>
                  <a:pt x="456" y="341"/>
                </a:cubicBezTo>
                <a:cubicBezTo>
                  <a:pt x="466" y="354"/>
                  <a:pt x="474" y="369"/>
                  <a:pt x="480" y="383"/>
                </a:cubicBezTo>
                <a:close/>
                <a:moveTo>
                  <a:pt x="437" y="324"/>
                </a:moveTo>
                <a:cubicBezTo>
                  <a:pt x="446" y="333"/>
                  <a:pt x="446" y="333"/>
                  <a:pt x="446" y="333"/>
                </a:cubicBezTo>
                <a:cubicBezTo>
                  <a:pt x="330" y="449"/>
                  <a:pt x="330" y="449"/>
                  <a:pt x="330" y="449"/>
                </a:cubicBezTo>
                <a:cubicBezTo>
                  <a:pt x="327" y="446"/>
                  <a:pt x="324" y="443"/>
                  <a:pt x="321" y="440"/>
                </a:cubicBezTo>
                <a:lnTo>
                  <a:pt x="437" y="324"/>
                </a:lnTo>
                <a:close/>
                <a:moveTo>
                  <a:pt x="270" y="363"/>
                </a:moveTo>
                <a:cubicBezTo>
                  <a:pt x="363" y="271"/>
                  <a:pt x="363" y="271"/>
                  <a:pt x="363" y="271"/>
                </a:cubicBezTo>
                <a:cubicBezTo>
                  <a:pt x="367" y="272"/>
                  <a:pt x="372" y="274"/>
                  <a:pt x="376" y="276"/>
                </a:cubicBezTo>
                <a:cubicBezTo>
                  <a:pt x="275" y="376"/>
                  <a:pt x="275" y="376"/>
                  <a:pt x="275" y="376"/>
                </a:cubicBezTo>
                <a:cubicBezTo>
                  <a:pt x="274" y="372"/>
                  <a:pt x="272" y="367"/>
                  <a:pt x="270" y="363"/>
                </a:cubicBezTo>
                <a:close/>
                <a:moveTo>
                  <a:pt x="349" y="266"/>
                </a:moveTo>
                <a:cubicBezTo>
                  <a:pt x="266" y="349"/>
                  <a:pt x="266" y="349"/>
                  <a:pt x="266" y="349"/>
                </a:cubicBezTo>
                <a:cubicBezTo>
                  <a:pt x="258" y="320"/>
                  <a:pt x="256" y="291"/>
                  <a:pt x="261" y="262"/>
                </a:cubicBezTo>
                <a:cubicBezTo>
                  <a:pt x="290" y="257"/>
                  <a:pt x="320" y="258"/>
                  <a:pt x="349" y="266"/>
                </a:cubicBezTo>
                <a:close/>
                <a:moveTo>
                  <a:pt x="172" y="228"/>
                </a:moveTo>
                <a:cubicBezTo>
                  <a:pt x="166" y="228"/>
                  <a:pt x="161" y="227"/>
                  <a:pt x="155" y="227"/>
                </a:cubicBezTo>
                <a:cubicBezTo>
                  <a:pt x="227" y="155"/>
                  <a:pt x="227" y="155"/>
                  <a:pt x="227" y="155"/>
                </a:cubicBezTo>
                <a:cubicBezTo>
                  <a:pt x="227" y="161"/>
                  <a:pt x="228" y="167"/>
                  <a:pt x="228" y="172"/>
                </a:cubicBezTo>
                <a:lnTo>
                  <a:pt x="172" y="228"/>
                </a:lnTo>
                <a:close/>
                <a:moveTo>
                  <a:pt x="139" y="225"/>
                </a:moveTo>
                <a:cubicBezTo>
                  <a:pt x="120" y="221"/>
                  <a:pt x="101" y="215"/>
                  <a:pt x="84" y="206"/>
                </a:cubicBezTo>
                <a:cubicBezTo>
                  <a:pt x="206" y="84"/>
                  <a:pt x="206" y="84"/>
                  <a:pt x="206" y="84"/>
                </a:cubicBezTo>
                <a:cubicBezTo>
                  <a:pt x="215" y="102"/>
                  <a:pt x="221" y="120"/>
                  <a:pt x="224" y="139"/>
                </a:cubicBezTo>
                <a:lnTo>
                  <a:pt x="139" y="225"/>
                </a:lnTo>
                <a:close/>
                <a:moveTo>
                  <a:pt x="192" y="61"/>
                </a:moveTo>
                <a:cubicBezTo>
                  <a:pt x="195" y="65"/>
                  <a:pt x="197" y="68"/>
                  <a:pt x="200" y="72"/>
                </a:cubicBezTo>
                <a:cubicBezTo>
                  <a:pt x="72" y="200"/>
                  <a:pt x="72" y="200"/>
                  <a:pt x="72" y="200"/>
                </a:cubicBezTo>
                <a:cubicBezTo>
                  <a:pt x="68" y="197"/>
                  <a:pt x="64" y="195"/>
                  <a:pt x="61" y="193"/>
                </a:cubicBezTo>
                <a:lnTo>
                  <a:pt x="192" y="61"/>
                </a:lnTo>
                <a:close/>
                <a:moveTo>
                  <a:pt x="192" y="227"/>
                </a:moveTo>
                <a:cubicBezTo>
                  <a:pt x="227" y="192"/>
                  <a:pt x="227" y="192"/>
                  <a:pt x="227" y="192"/>
                </a:cubicBezTo>
                <a:cubicBezTo>
                  <a:pt x="226" y="202"/>
                  <a:pt x="225" y="212"/>
                  <a:pt x="222" y="222"/>
                </a:cubicBezTo>
                <a:cubicBezTo>
                  <a:pt x="212" y="225"/>
                  <a:pt x="202" y="226"/>
                  <a:pt x="192" y="227"/>
                </a:cubicBezTo>
                <a:close/>
                <a:moveTo>
                  <a:pt x="282" y="389"/>
                </a:moveTo>
                <a:cubicBezTo>
                  <a:pt x="388" y="282"/>
                  <a:pt x="388" y="282"/>
                  <a:pt x="388" y="282"/>
                </a:cubicBezTo>
                <a:cubicBezTo>
                  <a:pt x="403" y="290"/>
                  <a:pt x="417" y="300"/>
                  <a:pt x="430" y="312"/>
                </a:cubicBezTo>
                <a:cubicBezTo>
                  <a:pt x="311" y="431"/>
                  <a:pt x="311" y="431"/>
                  <a:pt x="311" y="431"/>
                </a:cubicBezTo>
                <a:cubicBezTo>
                  <a:pt x="299" y="418"/>
                  <a:pt x="290" y="403"/>
                  <a:pt x="282" y="389"/>
                </a:cubicBezTo>
                <a:close/>
                <a:moveTo>
                  <a:pt x="426" y="492"/>
                </a:moveTo>
                <a:cubicBezTo>
                  <a:pt x="492" y="427"/>
                  <a:pt x="492" y="427"/>
                  <a:pt x="492" y="427"/>
                </a:cubicBezTo>
                <a:cubicBezTo>
                  <a:pt x="496" y="448"/>
                  <a:pt x="496" y="471"/>
                  <a:pt x="492" y="492"/>
                </a:cubicBezTo>
                <a:cubicBezTo>
                  <a:pt x="470" y="496"/>
                  <a:pt x="448" y="496"/>
                  <a:pt x="426" y="492"/>
                </a:cubicBezTo>
                <a:close/>
                <a:moveTo>
                  <a:pt x="563" y="696"/>
                </a:moveTo>
                <a:cubicBezTo>
                  <a:pt x="561" y="692"/>
                  <a:pt x="558" y="688"/>
                  <a:pt x="556" y="685"/>
                </a:cubicBezTo>
                <a:cubicBezTo>
                  <a:pt x="677" y="563"/>
                  <a:pt x="677" y="563"/>
                  <a:pt x="677" y="563"/>
                </a:cubicBezTo>
                <a:cubicBezTo>
                  <a:pt x="686" y="573"/>
                  <a:pt x="686" y="573"/>
                  <a:pt x="686" y="573"/>
                </a:cubicBezTo>
                <a:lnTo>
                  <a:pt x="563" y="696"/>
                </a:lnTo>
                <a:close/>
                <a:moveTo>
                  <a:pt x="549" y="673"/>
                </a:moveTo>
                <a:cubicBezTo>
                  <a:pt x="543" y="660"/>
                  <a:pt x="537" y="647"/>
                  <a:pt x="533" y="634"/>
                </a:cubicBezTo>
                <a:cubicBezTo>
                  <a:pt x="628" y="539"/>
                  <a:pt x="628" y="539"/>
                  <a:pt x="628" y="539"/>
                </a:cubicBezTo>
                <a:cubicBezTo>
                  <a:pt x="641" y="543"/>
                  <a:pt x="654" y="549"/>
                  <a:pt x="666" y="556"/>
                </a:cubicBezTo>
                <a:lnTo>
                  <a:pt x="549" y="673"/>
                </a:lnTo>
                <a:close/>
                <a:moveTo>
                  <a:pt x="549" y="673"/>
                </a:moveTo>
                <a:cubicBezTo>
                  <a:pt x="549" y="673"/>
                  <a:pt x="549" y="673"/>
                  <a:pt x="549" y="673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267" name="Group 266"/>
          <p:cNvGrpSpPr/>
          <p:nvPr/>
        </p:nvGrpSpPr>
        <p:grpSpPr>
          <a:xfrm>
            <a:off x="895956" y="4380956"/>
            <a:ext cx="1567853" cy="827235"/>
            <a:chOff x="671967" y="3285717"/>
            <a:chExt cx="1175890" cy="620426"/>
          </a:xfrm>
        </p:grpSpPr>
        <p:sp>
          <p:nvSpPr>
            <p:cNvPr id="219" name="Left-Right Arrow Callout 218"/>
            <p:cNvSpPr/>
            <p:nvPr/>
          </p:nvSpPr>
          <p:spPr>
            <a:xfrm>
              <a:off x="671967" y="3285717"/>
              <a:ext cx="1175890" cy="620426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8680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849949" y="3411264"/>
              <a:ext cx="778830" cy="369332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90208"/>
              </a:avLst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cs typeface="+mn-ea"/>
                  <a:sym typeface="+mn-lt"/>
                </a:rPr>
                <a:t>75%</a:t>
              </a:r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819545" y="4361209"/>
            <a:ext cx="2187956" cy="866728"/>
            <a:chOff x="6438990" y="2673176"/>
            <a:chExt cx="1331581" cy="527487"/>
          </a:xfrm>
          <a:solidFill>
            <a:schemeClr val="bg1">
              <a:lumMod val="75000"/>
            </a:schemeClr>
          </a:solidFill>
        </p:grpSpPr>
        <p:grpSp>
          <p:nvGrpSpPr>
            <p:cNvPr id="222" name="Group 179"/>
            <p:cNvGrpSpPr/>
            <p:nvPr/>
          </p:nvGrpSpPr>
          <p:grpSpPr>
            <a:xfrm>
              <a:off x="7564466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32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33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23" name="Group 179"/>
            <p:cNvGrpSpPr/>
            <p:nvPr/>
          </p:nvGrpSpPr>
          <p:grpSpPr>
            <a:xfrm>
              <a:off x="7189308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30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31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24" name="Group 179"/>
            <p:cNvGrpSpPr/>
            <p:nvPr/>
          </p:nvGrpSpPr>
          <p:grpSpPr>
            <a:xfrm>
              <a:off x="6814149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28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29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25" name="Group 179"/>
            <p:cNvGrpSpPr/>
            <p:nvPr/>
          </p:nvGrpSpPr>
          <p:grpSpPr>
            <a:xfrm>
              <a:off x="6438990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26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27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4" name="Group 233"/>
          <p:cNvGrpSpPr/>
          <p:nvPr/>
        </p:nvGrpSpPr>
        <p:grpSpPr>
          <a:xfrm>
            <a:off x="3780030" y="5334303"/>
            <a:ext cx="2280716" cy="939845"/>
            <a:chOff x="6438990" y="3324726"/>
            <a:chExt cx="1388034" cy="571986"/>
          </a:xfrm>
          <a:solidFill>
            <a:schemeClr val="bg1">
              <a:lumMod val="75000"/>
            </a:schemeClr>
          </a:solidFill>
        </p:grpSpPr>
        <p:grpSp>
          <p:nvGrpSpPr>
            <p:cNvPr id="235" name="Group 184"/>
            <p:cNvGrpSpPr/>
            <p:nvPr/>
          </p:nvGrpSpPr>
          <p:grpSpPr>
            <a:xfrm>
              <a:off x="7560592" y="3324726"/>
              <a:ext cx="266432" cy="571986"/>
              <a:chOff x="6213475" y="1668463"/>
              <a:chExt cx="227013" cy="487362"/>
            </a:xfrm>
            <a:grpFill/>
          </p:grpSpPr>
          <p:sp>
            <p:nvSpPr>
              <p:cNvPr id="245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46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36" name="Group 184"/>
            <p:cNvGrpSpPr/>
            <p:nvPr/>
          </p:nvGrpSpPr>
          <p:grpSpPr>
            <a:xfrm>
              <a:off x="7186724" y="3324726"/>
              <a:ext cx="266432" cy="571986"/>
              <a:chOff x="6213475" y="1668463"/>
              <a:chExt cx="227013" cy="487362"/>
            </a:xfrm>
            <a:grpFill/>
          </p:grpSpPr>
          <p:sp>
            <p:nvSpPr>
              <p:cNvPr id="243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44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37" name="Group 184"/>
            <p:cNvGrpSpPr/>
            <p:nvPr/>
          </p:nvGrpSpPr>
          <p:grpSpPr>
            <a:xfrm>
              <a:off x="6812857" y="3324726"/>
              <a:ext cx="266432" cy="571986"/>
              <a:chOff x="6213475" y="1668463"/>
              <a:chExt cx="227013" cy="487362"/>
            </a:xfrm>
            <a:grpFill/>
          </p:grpSpPr>
          <p:sp>
            <p:nvSpPr>
              <p:cNvPr id="241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42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38" name="Group 184"/>
            <p:cNvGrpSpPr/>
            <p:nvPr/>
          </p:nvGrpSpPr>
          <p:grpSpPr>
            <a:xfrm>
              <a:off x="6438990" y="3324726"/>
              <a:ext cx="266432" cy="571986"/>
              <a:chOff x="6213475" y="1668463"/>
              <a:chExt cx="227013" cy="487362"/>
            </a:xfrm>
            <a:grpFill/>
          </p:grpSpPr>
          <p:sp>
            <p:nvSpPr>
              <p:cNvPr id="239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40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8" name="Group 267"/>
          <p:cNvGrpSpPr/>
          <p:nvPr/>
        </p:nvGrpSpPr>
        <p:grpSpPr>
          <a:xfrm>
            <a:off x="895956" y="5390608"/>
            <a:ext cx="1567853" cy="827235"/>
            <a:chOff x="671967" y="4042956"/>
            <a:chExt cx="1175890" cy="620426"/>
          </a:xfrm>
        </p:grpSpPr>
        <p:sp>
          <p:nvSpPr>
            <p:cNvPr id="248" name="Right Arrow Callout 247"/>
            <p:cNvSpPr/>
            <p:nvPr/>
          </p:nvSpPr>
          <p:spPr>
            <a:xfrm>
              <a:off x="671967" y="4042956"/>
              <a:ext cx="1175890" cy="620426"/>
            </a:xfrm>
            <a:prstGeom prst="rightArrowCallout">
              <a:avLst>
                <a:gd name="adj1" fmla="val 25000"/>
                <a:gd name="adj2" fmla="val 25000"/>
                <a:gd name="adj3" fmla="val 25000"/>
                <a:gd name="adj4" fmla="val 8680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9" name="TextBox 248"/>
            <p:cNvSpPr txBox="1"/>
            <p:nvPr/>
          </p:nvSpPr>
          <p:spPr>
            <a:xfrm>
              <a:off x="897925" y="4168503"/>
              <a:ext cx="68288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cs typeface="+mn-ea"/>
                  <a:sym typeface="+mn-lt"/>
                </a:rPr>
                <a:t>25%</a:t>
              </a:r>
            </a:p>
          </p:txBody>
        </p:sp>
      </p:grpSp>
      <p:grpSp>
        <p:nvGrpSpPr>
          <p:cNvPr id="250" name="Group 249"/>
          <p:cNvGrpSpPr/>
          <p:nvPr/>
        </p:nvGrpSpPr>
        <p:grpSpPr>
          <a:xfrm>
            <a:off x="2627889" y="4361209"/>
            <a:ext cx="955091" cy="866728"/>
            <a:chOff x="6438990" y="2673176"/>
            <a:chExt cx="581264" cy="527487"/>
          </a:xfrm>
          <a:solidFill>
            <a:schemeClr val="accent1"/>
          </a:solidFill>
        </p:grpSpPr>
        <p:grpSp>
          <p:nvGrpSpPr>
            <p:cNvPr id="251" name="Group 179"/>
            <p:cNvGrpSpPr/>
            <p:nvPr/>
          </p:nvGrpSpPr>
          <p:grpSpPr>
            <a:xfrm>
              <a:off x="6814149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55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56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52" name="Group 179"/>
            <p:cNvGrpSpPr/>
            <p:nvPr/>
          </p:nvGrpSpPr>
          <p:grpSpPr>
            <a:xfrm>
              <a:off x="6438990" y="2673176"/>
              <a:ext cx="206105" cy="527487"/>
              <a:chOff x="5054600" y="1652588"/>
              <a:chExt cx="187325" cy="479424"/>
            </a:xfrm>
            <a:grpFill/>
          </p:grpSpPr>
          <p:sp>
            <p:nvSpPr>
              <p:cNvPr id="253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5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9" name="Group 268"/>
          <p:cNvGrpSpPr/>
          <p:nvPr/>
        </p:nvGrpSpPr>
        <p:grpSpPr>
          <a:xfrm>
            <a:off x="2602200" y="5334303"/>
            <a:ext cx="1001137" cy="939845"/>
            <a:chOff x="1951649" y="4000727"/>
            <a:chExt cx="750853" cy="704884"/>
          </a:xfrm>
        </p:grpSpPr>
        <p:grpSp>
          <p:nvGrpSpPr>
            <p:cNvPr id="257" name="Group 256"/>
            <p:cNvGrpSpPr/>
            <p:nvPr/>
          </p:nvGrpSpPr>
          <p:grpSpPr>
            <a:xfrm>
              <a:off x="2374166" y="4000727"/>
              <a:ext cx="328336" cy="704884"/>
              <a:chOff x="6913466" y="1930294"/>
              <a:chExt cx="328336" cy="704884"/>
            </a:xfrm>
            <a:solidFill>
              <a:schemeClr val="accent2"/>
            </a:solidFill>
          </p:grpSpPr>
          <p:sp>
            <p:nvSpPr>
              <p:cNvPr id="258" name="Oval 98"/>
              <p:cNvSpPr>
                <a:spLocks noChangeArrowheads="1"/>
              </p:cNvSpPr>
              <p:nvPr/>
            </p:nvSpPr>
            <p:spPr bwMode="auto">
              <a:xfrm>
                <a:off x="7025973" y="1930294"/>
                <a:ext cx="105618" cy="10561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59" name="Freeform 99"/>
              <p:cNvSpPr>
                <a:spLocks/>
              </p:cNvSpPr>
              <p:nvPr/>
            </p:nvSpPr>
            <p:spPr bwMode="auto">
              <a:xfrm>
                <a:off x="6913466" y="2058872"/>
                <a:ext cx="328336" cy="576306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260" name="Group 259"/>
            <p:cNvGrpSpPr/>
            <p:nvPr/>
          </p:nvGrpSpPr>
          <p:grpSpPr>
            <a:xfrm>
              <a:off x="1951649" y="4000727"/>
              <a:ext cx="328336" cy="704884"/>
              <a:chOff x="6913466" y="1930294"/>
              <a:chExt cx="328336" cy="704884"/>
            </a:xfrm>
            <a:solidFill>
              <a:schemeClr val="accent2"/>
            </a:solidFill>
          </p:grpSpPr>
          <p:sp>
            <p:nvSpPr>
              <p:cNvPr id="261" name="Oval 98"/>
              <p:cNvSpPr>
                <a:spLocks noChangeArrowheads="1"/>
              </p:cNvSpPr>
              <p:nvPr/>
            </p:nvSpPr>
            <p:spPr bwMode="auto">
              <a:xfrm>
                <a:off x="7025973" y="1930294"/>
                <a:ext cx="105618" cy="10561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262" name="Freeform 99"/>
              <p:cNvSpPr>
                <a:spLocks/>
              </p:cNvSpPr>
              <p:nvPr/>
            </p:nvSpPr>
            <p:spPr bwMode="auto">
              <a:xfrm>
                <a:off x="6913466" y="2058872"/>
                <a:ext cx="328336" cy="576306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</p:grpSp>
      <p:sp>
        <p:nvSpPr>
          <p:cNvPr id="263" name="Text Placeholder 3"/>
          <p:cNvSpPr txBox="1">
            <a:spLocks/>
          </p:cNvSpPr>
          <p:nvPr/>
        </p:nvSpPr>
        <p:spPr>
          <a:xfrm>
            <a:off x="6259610" y="2721801"/>
            <a:ext cx="894476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accent1"/>
                </a:solidFill>
                <a:cs typeface="+mn-ea"/>
                <a:sym typeface="+mn-lt"/>
              </a:rPr>
              <a:t>100%</a:t>
            </a:r>
          </a:p>
        </p:txBody>
      </p:sp>
      <p:sp>
        <p:nvSpPr>
          <p:cNvPr id="264" name="Text Placeholder 3"/>
          <p:cNvSpPr txBox="1">
            <a:spLocks/>
          </p:cNvSpPr>
          <p:nvPr/>
        </p:nvSpPr>
        <p:spPr>
          <a:xfrm>
            <a:off x="7737380" y="2721801"/>
            <a:ext cx="791884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accent2"/>
                </a:solidFill>
                <a:cs typeface="+mn-ea"/>
                <a:sym typeface="+mn-lt"/>
              </a:rPr>
              <a:t>80%</a:t>
            </a:r>
          </a:p>
        </p:txBody>
      </p:sp>
      <p:sp>
        <p:nvSpPr>
          <p:cNvPr id="265" name="Text Placeholder 3"/>
          <p:cNvSpPr txBox="1">
            <a:spLocks/>
          </p:cNvSpPr>
          <p:nvPr/>
        </p:nvSpPr>
        <p:spPr>
          <a:xfrm>
            <a:off x="9084844" y="2721801"/>
            <a:ext cx="787075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accent3"/>
                </a:solidFill>
                <a:cs typeface="+mn-ea"/>
                <a:sym typeface="+mn-lt"/>
              </a:rPr>
              <a:t>90%</a:t>
            </a:r>
          </a:p>
        </p:txBody>
      </p:sp>
      <p:sp>
        <p:nvSpPr>
          <p:cNvPr id="266" name="Text Placeholder 3"/>
          <p:cNvSpPr txBox="1">
            <a:spLocks/>
          </p:cNvSpPr>
          <p:nvPr/>
        </p:nvSpPr>
        <p:spPr>
          <a:xfrm>
            <a:off x="10446810" y="2721801"/>
            <a:ext cx="780663" cy="41043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2667" dirty="0">
                <a:solidFill>
                  <a:schemeClr val="accent4"/>
                </a:solidFill>
                <a:cs typeface="+mn-ea"/>
                <a:sym typeface="+mn-lt"/>
              </a:rPr>
              <a:t>50%</a:t>
            </a:r>
          </a:p>
        </p:txBody>
      </p:sp>
      <p:grpSp>
        <p:nvGrpSpPr>
          <p:cNvPr id="96" name="组合 95">
            <a:extLst>
              <a:ext uri="{FF2B5EF4-FFF2-40B4-BE49-F238E27FC236}">
                <a16:creationId xmlns:a16="http://schemas.microsoft.com/office/drawing/2014/main" id="{4A67422B-273D-4CBA-AA96-726F4F7DDBD7}"/>
              </a:ext>
            </a:extLst>
          </p:cNvPr>
          <p:cNvGrpSpPr/>
          <p:nvPr/>
        </p:nvGrpSpPr>
        <p:grpSpPr>
          <a:xfrm>
            <a:off x="6563848" y="1518280"/>
            <a:ext cx="1934629" cy="1093928"/>
            <a:chOff x="468937" y="2419540"/>
            <a:chExt cx="1934629" cy="1093928"/>
          </a:xfrm>
        </p:grpSpPr>
        <p:sp>
          <p:nvSpPr>
            <p:cNvPr id="97" name="TextBox 18">
              <a:extLst>
                <a:ext uri="{FF2B5EF4-FFF2-40B4-BE49-F238E27FC236}">
                  <a16:creationId xmlns:a16="http://schemas.microsoft.com/office/drawing/2014/main" id="{767B5E70-C8B2-4525-8AD1-3C50949227AC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228EA7A5-3BD1-4A86-B984-FBA2809ECC1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49E9E840-F39E-480E-A07B-67DDF78BFB2E}"/>
              </a:ext>
            </a:extLst>
          </p:cNvPr>
          <p:cNvGrpSpPr/>
          <p:nvPr/>
        </p:nvGrpSpPr>
        <p:grpSpPr>
          <a:xfrm>
            <a:off x="9135598" y="1518280"/>
            <a:ext cx="1934629" cy="1093928"/>
            <a:chOff x="468937" y="2419540"/>
            <a:chExt cx="1934629" cy="1093928"/>
          </a:xfrm>
        </p:grpSpPr>
        <p:sp>
          <p:nvSpPr>
            <p:cNvPr id="101" name="TextBox 18">
              <a:extLst>
                <a:ext uri="{FF2B5EF4-FFF2-40B4-BE49-F238E27FC236}">
                  <a16:creationId xmlns:a16="http://schemas.microsoft.com/office/drawing/2014/main" id="{C4FF9EF1-5C64-41CC-9A79-91EEFC6ED77B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69FEF778-1E58-476A-980F-FDA335A18FF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7F98170-657B-4764-9F48-528AB03BC249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04" name="TextBox 18">
              <a:extLst>
                <a:ext uri="{FF2B5EF4-FFF2-40B4-BE49-F238E27FC236}">
                  <a16:creationId xmlns:a16="http://schemas.microsoft.com/office/drawing/2014/main" id="{31FFBD88-F22C-41F1-8F1A-1EFB8BBA2051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105" name="椭圆 104">
              <a:extLst>
                <a:ext uri="{FF2B5EF4-FFF2-40B4-BE49-F238E27FC236}">
                  <a16:creationId xmlns:a16="http://schemas.microsoft.com/office/drawing/2014/main" id="{C8C96258-F9A4-49A0-9F50-762AFFF66BB5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椭圆 113">
              <a:extLst>
                <a:ext uri="{FF2B5EF4-FFF2-40B4-BE49-F238E27FC236}">
                  <a16:creationId xmlns:a16="http://schemas.microsoft.com/office/drawing/2014/main" id="{C69B9703-5B17-4E40-BE25-0F96350FF7DF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E9828092-3F3F-417F-A0E9-2A0ACF5E697C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5468242E-1944-4158-8D0F-F972FAE18B85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椭圆 125">
              <a:extLst>
                <a:ext uri="{FF2B5EF4-FFF2-40B4-BE49-F238E27FC236}">
                  <a16:creationId xmlns:a16="http://schemas.microsoft.com/office/drawing/2014/main" id="{6E76847B-81DD-468C-97AC-8E34E4345441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6" name="椭圆 135">
              <a:extLst>
                <a:ext uri="{FF2B5EF4-FFF2-40B4-BE49-F238E27FC236}">
                  <a16:creationId xmlns:a16="http://schemas.microsoft.com/office/drawing/2014/main" id="{CC6FF7A4-920B-475A-802B-6E542BA3EC8C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7" name="椭圆 136">
              <a:extLst>
                <a:ext uri="{FF2B5EF4-FFF2-40B4-BE49-F238E27FC236}">
                  <a16:creationId xmlns:a16="http://schemas.microsoft.com/office/drawing/2014/main" id="{4DF4B9BC-C9B1-4BCE-AC0A-FBBABC38F140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7" name="椭圆 146">
              <a:extLst>
                <a:ext uri="{FF2B5EF4-FFF2-40B4-BE49-F238E27FC236}">
                  <a16:creationId xmlns:a16="http://schemas.microsoft.com/office/drawing/2014/main" id="{83855FE4-1214-41AF-873A-03E66C3BA67D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8" name="椭圆 147">
              <a:extLst>
                <a:ext uri="{FF2B5EF4-FFF2-40B4-BE49-F238E27FC236}">
                  <a16:creationId xmlns:a16="http://schemas.microsoft.com/office/drawing/2014/main" id="{25BA5266-B0E2-4E5A-8C6C-D48B9ECBFFA6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9" name="椭圆 148">
              <a:extLst>
                <a:ext uri="{FF2B5EF4-FFF2-40B4-BE49-F238E27FC236}">
                  <a16:creationId xmlns:a16="http://schemas.microsoft.com/office/drawing/2014/main" id="{F890BD8B-93B5-48BD-BD59-A799FFDB3012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531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0" animBg="1"/>
      <p:bldP spid="214" grpId="0" animBg="1"/>
      <p:bldP spid="215" grpId="0" animBg="1"/>
      <p:bldP spid="216" grpId="0" animBg="1"/>
      <p:bldP spid="263" grpId="0"/>
      <p:bldP spid="264" grpId="0"/>
      <p:bldP spid="265" grpId="0"/>
      <p:bldP spid="26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/>
          </p:nvPr>
        </p:nvGraphicFramePr>
        <p:xfrm>
          <a:off x="861461" y="2941321"/>
          <a:ext cx="10492339" cy="2962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61464" y="1876910"/>
            <a:ext cx="1790875" cy="93365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id-ID" sz="5467" dirty="0">
                <a:solidFill>
                  <a:schemeClr val="accent4"/>
                </a:solidFill>
                <a:cs typeface="+mn-ea"/>
                <a:sym typeface="+mn-lt"/>
              </a:rPr>
              <a:t>$4M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FC8C3AE4-483F-4AD7-AAD9-23A0EB06CB54}"/>
              </a:ext>
            </a:extLst>
          </p:cNvPr>
          <p:cNvGrpSpPr/>
          <p:nvPr/>
        </p:nvGrpSpPr>
        <p:grpSpPr>
          <a:xfrm>
            <a:off x="2620498" y="1994530"/>
            <a:ext cx="1934629" cy="1093928"/>
            <a:chOff x="468937" y="2419540"/>
            <a:chExt cx="1934629" cy="1093928"/>
          </a:xfrm>
        </p:grpSpPr>
        <p:sp>
          <p:nvSpPr>
            <p:cNvPr id="9" name="TextBox 18">
              <a:extLst>
                <a:ext uri="{FF2B5EF4-FFF2-40B4-BE49-F238E27FC236}">
                  <a16:creationId xmlns:a16="http://schemas.microsoft.com/office/drawing/2014/main" id="{B0CDE1E6-2BA4-4C17-AE33-D018E47120AE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F6CFC1F-E2E2-489E-B40E-415262670AB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11D8031-9F49-48C8-9731-55D2BB491929}"/>
              </a:ext>
            </a:extLst>
          </p:cNvPr>
          <p:cNvGrpSpPr/>
          <p:nvPr/>
        </p:nvGrpSpPr>
        <p:grpSpPr>
          <a:xfrm>
            <a:off x="5135098" y="1994530"/>
            <a:ext cx="1934629" cy="1093928"/>
            <a:chOff x="468937" y="2419540"/>
            <a:chExt cx="1934629" cy="1093928"/>
          </a:xfrm>
        </p:grpSpPr>
        <p:sp>
          <p:nvSpPr>
            <p:cNvPr id="12" name="TextBox 18">
              <a:extLst>
                <a:ext uri="{FF2B5EF4-FFF2-40B4-BE49-F238E27FC236}">
                  <a16:creationId xmlns:a16="http://schemas.microsoft.com/office/drawing/2014/main" id="{884C8F46-829E-44B5-88BD-451572590365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66ECB0A-AC71-451E-BD3D-222FA79D9D9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2702430-845C-47F9-8245-96DD4796891E}"/>
              </a:ext>
            </a:extLst>
          </p:cNvPr>
          <p:cNvGrpSpPr/>
          <p:nvPr/>
        </p:nvGrpSpPr>
        <p:grpSpPr>
          <a:xfrm>
            <a:off x="8183098" y="1994530"/>
            <a:ext cx="1934629" cy="1093928"/>
            <a:chOff x="468937" y="2419540"/>
            <a:chExt cx="1934629" cy="1093928"/>
          </a:xfrm>
        </p:grpSpPr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C2C7FC3-C9CB-44D2-BBA6-B0F6126D3096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28FE89CF-4465-4390-ADC0-746A7473FC1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41D5965-85F9-4003-90A0-DE6A5DD32201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190128F8-EE08-4EEB-A0B5-BDF9A4DD494D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591EDC1-ADDE-4293-A34C-75CB8D78E0CF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75F1C3F8-4C22-4585-9005-25D875A9E9A0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5A3B1DCB-737B-4EB8-B1FD-ECF69A6584CF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95006FF5-D638-418D-9B7E-77BD4C809B79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EEE78A2-89F9-4076-AE1E-408F829FA459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16ADED25-50FB-4ADB-A637-D8120C7FDE74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7CEB1254-D9ED-40A4-BA4E-A10A44496768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8CAE7548-6623-4835-8603-B09B60457E32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8663767-3494-4300-B0FE-32570BDC91B8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51C2556E-8012-4B87-9730-6D6188B22FA4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517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Chart bld="series"/>
        </p:bldSub>
      </p:bldGraphic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5"/>
          <p:cNvSpPr>
            <a:spLocks noChangeArrowheads="1"/>
          </p:cNvSpPr>
          <p:nvPr/>
        </p:nvSpPr>
        <p:spPr bwMode="auto">
          <a:xfrm>
            <a:off x="7160538" y="4717877"/>
            <a:ext cx="822960" cy="8229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46" name="Rectangle 5"/>
          <p:cNvSpPr>
            <a:spLocks noChangeArrowheads="1"/>
          </p:cNvSpPr>
          <p:nvPr/>
        </p:nvSpPr>
        <p:spPr bwMode="auto">
          <a:xfrm>
            <a:off x="7160538" y="3320811"/>
            <a:ext cx="822960" cy="8229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49" name="Rectangle 5"/>
          <p:cNvSpPr>
            <a:spLocks noChangeArrowheads="1"/>
          </p:cNvSpPr>
          <p:nvPr/>
        </p:nvSpPr>
        <p:spPr bwMode="auto">
          <a:xfrm>
            <a:off x="7160538" y="1843857"/>
            <a:ext cx="822960" cy="8229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674186" y="4426871"/>
            <a:ext cx="1717137" cy="420564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zh-CN" altLang="en-US" sz="2133" dirty="0">
                <a:cs typeface="+mn-ea"/>
                <a:sym typeface="+mn-lt"/>
              </a:rPr>
              <a:t>点击输入标题</a:t>
            </a:r>
            <a:endParaRPr lang="id-ID" sz="1600" dirty="0">
              <a:cs typeface="+mn-ea"/>
              <a:sym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59102" y="4748356"/>
            <a:ext cx="2955481" cy="1165897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200" dirty="0">
                <a:cs typeface="+mn-ea"/>
                <a:sym typeface="+mn-lt"/>
              </a:rPr>
              <a:t>Of shopping carts are abandoned right before the transaction its completed. Suitable for all categories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29947" y="4838004"/>
            <a:ext cx="1959191" cy="830997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en-US" sz="4800" b="1" dirty="0">
                <a:solidFill>
                  <a:schemeClr val="accent1"/>
                </a:solidFill>
                <a:cs typeface="+mn-ea"/>
                <a:sym typeface="+mn-lt"/>
              </a:rPr>
              <a:t>$27M</a:t>
            </a:r>
            <a:endParaRPr lang="id-ID" sz="48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aphicFrame>
        <p:nvGraphicFramePr>
          <p:cNvPr id="60" name="Chart 59"/>
          <p:cNvGraphicFramePr/>
          <p:nvPr>
            <p:extLst/>
          </p:nvPr>
        </p:nvGraphicFramePr>
        <p:xfrm>
          <a:off x="1424253" y="1664991"/>
          <a:ext cx="5242188" cy="2613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61" name="Group 60"/>
          <p:cNvGrpSpPr/>
          <p:nvPr/>
        </p:nvGrpSpPr>
        <p:grpSpPr>
          <a:xfrm>
            <a:off x="7333965" y="2043563"/>
            <a:ext cx="474556" cy="385281"/>
            <a:chOff x="5961063" y="47625"/>
            <a:chExt cx="481013" cy="390525"/>
          </a:xfrm>
          <a:solidFill>
            <a:schemeClr val="bg2"/>
          </a:solidFill>
        </p:grpSpPr>
        <p:sp>
          <p:nvSpPr>
            <p:cNvPr id="62" name="Freeform 5"/>
            <p:cNvSpPr>
              <a:spLocks/>
            </p:cNvSpPr>
            <p:nvPr/>
          </p:nvSpPr>
          <p:spPr bwMode="auto">
            <a:xfrm>
              <a:off x="5961063" y="47625"/>
              <a:ext cx="481013" cy="390525"/>
            </a:xfrm>
            <a:custGeom>
              <a:avLst/>
              <a:gdLst>
                <a:gd name="T0" fmla="*/ 303 w 303"/>
                <a:gd name="T1" fmla="*/ 246 h 246"/>
                <a:gd name="T2" fmla="*/ 227 w 303"/>
                <a:gd name="T3" fmla="*/ 246 h 246"/>
                <a:gd name="T4" fmla="*/ 227 w 303"/>
                <a:gd name="T5" fmla="*/ 227 h 246"/>
                <a:gd name="T6" fmla="*/ 284 w 303"/>
                <a:gd name="T7" fmla="*/ 227 h 246"/>
                <a:gd name="T8" fmla="*/ 284 w 303"/>
                <a:gd name="T9" fmla="*/ 66 h 246"/>
                <a:gd name="T10" fmla="*/ 222 w 303"/>
                <a:gd name="T11" fmla="*/ 66 h 246"/>
                <a:gd name="T12" fmla="*/ 194 w 303"/>
                <a:gd name="T13" fmla="*/ 19 h 246"/>
                <a:gd name="T14" fmla="*/ 109 w 303"/>
                <a:gd name="T15" fmla="*/ 19 h 246"/>
                <a:gd name="T16" fmla="*/ 80 w 303"/>
                <a:gd name="T17" fmla="*/ 66 h 246"/>
                <a:gd name="T18" fmla="*/ 19 w 303"/>
                <a:gd name="T19" fmla="*/ 66 h 246"/>
                <a:gd name="T20" fmla="*/ 19 w 303"/>
                <a:gd name="T21" fmla="*/ 227 h 246"/>
                <a:gd name="T22" fmla="*/ 76 w 303"/>
                <a:gd name="T23" fmla="*/ 227 h 246"/>
                <a:gd name="T24" fmla="*/ 76 w 303"/>
                <a:gd name="T25" fmla="*/ 246 h 246"/>
                <a:gd name="T26" fmla="*/ 0 w 303"/>
                <a:gd name="T27" fmla="*/ 246 h 246"/>
                <a:gd name="T28" fmla="*/ 0 w 303"/>
                <a:gd name="T29" fmla="*/ 47 h 246"/>
                <a:gd name="T30" fmla="*/ 71 w 303"/>
                <a:gd name="T31" fmla="*/ 47 h 246"/>
                <a:gd name="T32" fmla="*/ 99 w 303"/>
                <a:gd name="T33" fmla="*/ 0 h 246"/>
                <a:gd name="T34" fmla="*/ 204 w 303"/>
                <a:gd name="T35" fmla="*/ 0 h 246"/>
                <a:gd name="T36" fmla="*/ 232 w 303"/>
                <a:gd name="T37" fmla="*/ 47 h 246"/>
                <a:gd name="T38" fmla="*/ 303 w 303"/>
                <a:gd name="T39" fmla="*/ 47 h 246"/>
                <a:gd name="T40" fmla="*/ 303 w 303"/>
                <a:gd name="T41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3" h="246">
                  <a:moveTo>
                    <a:pt x="303" y="246"/>
                  </a:moveTo>
                  <a:lnTo>
                    <a:pt x="227" y="246"/>
                  </a:lnTo>
                  <a:lnTo>
                    <a:pt x="227" y="227"/>
                  </a:lnTo>
                  <a:lnTo>
                    <a:pt x="284" y="227"/>
                  </a:lnTo>
                  <a:lnTo>
                    <a:pt x="284" y="66"/>
                  </a:lnTo>
                  <a:lnTo>
                    <a:pt x="222" y="66"/>
                  </a:lnTo>
                  <a:lnTo>
                    <a:pt x="194" y="19"/>
                  </a:lnTo>
                  <a:lnTo>
                    <a:pt x="109" y="19"/>
                  </a:lnTo>
                  <a:lnTo>
                    <a:pt x="80" y="66"/>
                  </a:lnTo>
                  <a:lnTo>
                    <a:pt x="19" y="66"/>
                  </a:lnTo>
                  <a:lnTo>
                    <a:pt x="19" y="227"/>
                  </a:lnTo>
                  <a:lnTo>
                    <a:pt x="76" y="227"/>
                  </a:lnTo>
                  <a:lnTo>
                    <a:pt x="76" y="246"/>
                  </a:lnTo>
                  <a:lnTo>
                    <a:pt x="0" y="246"/>
                  </a:lnTo>
                  <a:lnTo>
                    <a:pt x="0" y="47"/>
                  </a:lnTo>
                  <a:lnTo>
                    <a:pt x="71" y="47"/>
                  </a:lnTo>
                  <a:lnTo>
                    <a:pt x="99" y="0"/>
                  </a:lnTo>
                  <a:lnTo>
                    <a:pt x="204" y="0"/>
                  </a:lnTo>
                  <a:lnTo>
                    <a:pt x="232" y="47"/>
                  </a:lnTo>
                  <a:lnTo>
                    <a:pt x="303" y="47"/>
                  </a:lnTo>
                  <a:lnTo>
                    <a:pt x="303" y="2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3" name="Freeform 6"/>
            <p:cNvSpPr>
              <a:spLocks noEditPoints="1"/>
            </p:cNvSpPr>
            <p:nvPr/>
          </p:nvSpPr>
          <p:spPr bwMode="auto">
            <a:xfrm>
              <a:off x="6065838" y="168275"/>
              <a:ext cx="271463" cy="269875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8 h 72"/>
                <a:gd name="T12" fmla="*/ 8 w 72"/>
                <a:gd name="T13" fmla="*/ 36 h 72"/>
                <a:gd name="T14" fmla="*/ 36 w 72"/>
                <a:gd name="T15" fmla="*/ 64 h 72"/>
                <a:gd name="T16" fmla="*/ 64 w 72"/>
                <a:gd name="T17" fmla="*/ 36 h 72"/>
                <a:gd name="T18" fmla="*/ 36 w 72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8"/>
                  </a:moveTo>
                  <a:cubicBezTo>
                    <a:pt x="21" y="8"/>
                    <a:pt x="8" y="21"/>
                    <a:pt x="8" y="36"/>
                  </a:cubicBezTo>
                  <a:cubicBezTo>
                    <a:pt x="8" y="51"/>
                    <a:pt x="21" y="64"/>
                    <a:pt x="36" y="64"/>
                  </a:cubicBezTo>
                  <a:cubicBezTo>
                    <a:pt x="51" y="64"/>
                    <a:pt x="64" y="51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4" name="Rectangle 7"/>
            <p:cNvSpPr>
              <a:spLocks noChangeArrowheads="1"/>
            </p:cNvSpPr>
            <p:nvPr/>
          </p:nvSpPr>
          <p:spPr bwMode="auto">
            <a:xfrm>
              <a:off x="6351588" y="182563"/>
              <a:ext cx="30163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5" name="Freeform 8"/>
            <p:cNvSpPr>
              <a:spLocks/>
            </p:cNvSpPr>
            <p:nvPr/>
          </p:nvSpPr>
          <p:spPr bwMode="auto">
            <a:xfrm>
              <a:off x="6126163" y="228600"/>
              <a:ext cx="74613" cy="74613"/>
            </a:xfrm>
            <a:custGeom>
              <a:avLst/>
              <a:gdLst>
                <a:gd name="T0" fmla="*/ 8 w 20"/>
                <a:gd name="T1" fmla="*/ 20 h 20"/>
                <a:gd name="T2" fmla="*/ 0 w 20"/>
                <a:gd name="T3" fmla="*/ 20 h 20"/>
                <a:gd name="T4" fmla="*/ 20 w 20"/>
                <a:gd name="T5" fmla="*/ 0 h 20"/>
                <a:gd name="T6" fmla="*/ 20 w 20"/>
                <a:gd name="T7" fmla="*/ 8 h 20"/>
                <a:gd name="T8" fmla="*/ 8 w 20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8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7346840" y="3509072"/>
            <a:ext cx="448809" cy="448809"/>
            <a:chOff x="10890251" y="4932363"/>
            <a:chExt cx="481013" cy="481013"/>
          </a:xfrm>
          <a:solidFill>
            <a:schemeClr val="bg2"/>
          </a:solidFill>
        </p:grpSpPr>
        <p:sp>
          <p:nvSpPr>
            <p:cNvPr id="67" name="Freeform 9"/>
            <p:cNvSpPr>
              <a:spLocks/>
            </p:cNvSpPr>
            <p:nvPr/>
          </p:nvSpPr>
          <p:spPr bwMode="auto">
            <a:xfrm>
              <a:off x="10890251" y="4992688"/>
              <a:ext cx="420688" cy="420688"/>
            </a:xfrm>
            <a:custGeom>
              <a:avLst/>
              <a:gdLst>
                <a:gd name="T0" fmla="*/ 56 w 112"/>
                <a:gd name="T1" fmla="*/ 112 h 112"/>
                <a:gd name="T2" fmla="*/ 0 w 112"/>
                <a:gd name="T3" fmla="*/ 56 h 112"/>
                <a:gd name="T4" fmla="*/ 56 w 112"/>
                <a:gd name="T5" fmla="*/ 0 h 112"/>
                <a:gd name="T6" fmla="*/ 56 w 112"/>
                <a:gd name="T7" fmla="*/ 8 h 112"/>
                <a:gd name="T8" fmla="*/ 8 w 112"/>
                <a:gd name="T9" fmla="*/ 56 h 112"/>
                <a:gd name="T10" fmla="*/ 56 w 112"/>
                <a:gd name="T11" fmla="*/ 104 h 112"/>
                <a:gd name="T12" fmla="*/ 104 w 112"/>
                <a:gd name="T13" fmla="*/ 56 h 112"/>
                <a:gd name="T14" fmla="*/ 112 w 112"/>
                <a:gd name="T15" fmla="*/ 56 h 112"/>
                <a:gd name="T16" fmla="*/ 56 w 112"/>
                <a:gd name="T17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112">
                  <a:moveTo>
                    <a:pt x="56" y="112"/>
                  </a:moveTo>
                  <a:cubicBezTo>
                    <a:pt x="25" y="112"/>
                    <a:pt x="0" y="87"/>
                    <a:pt x="0" y="56"/>
                  </a:cubicBezTo>
                  <a:cubicBezTo>
                    <a:pt x="0" y="25"/>
                    <a:pt x="25" y="0"/>
                    <a:pt x="56" y="0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30" y="8"/>
                    <a:pt x="8" y="30"/>
                    <a:pt x="8" y="56"/>
                  </a:cubicBezTo>
                  <a:cubicBezTo>
                    <a:pt x="8" y="82"/>
                    <a:pt x="30" y="104"/>
                    <a:pt x="56" y="104"/>
                  </a:cubicBezTo>
                  <a:cubicBezTo>
                    <a:pt x="82" y="104"/>
                    <a:pt x="104" y="82"/>
                    <a:pt x="104" y="56"/>
                  </a:cubicBezTo>
                  <a:cubicBezTo>
                    <a:pt x="112" y="56"/>
                    <a:pt x="112" y="56"/>
                    <a:pt x="112" y="56"/>
                  </a:cubicBezTo>
                  <a:cubicBezTo>
                    <a:pt x="112" y="87"/>
                    <a:pt x="87" y="112"/>
                    <a:pt x="56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8" name="Freeform 10"/>
            <p:cNvSpPr>
              <a:spLocks noEditPoints="1"/>
            </p:cNvSpPr>
            <p:nvPr/>
          </p:nvSpPr>
          <p:spPr bwMode="auto">
            <a:xfrm>
              <a:off x="11131551" y="4932363"/>
              <a:ext cx="239713" cy="239713"/>
            </a:xfrm>
            <a:custGeom>
              <a:avLst/>
              <a:gdLst>
                <a:gd name="T0" fmla="*/ 64 w 64"/>
                <a:gd name="T1" fmla="*/ 64 h 64"/>
                <a:gd name="T2" fmla="*/ 0 w 64"/>
                <a:gd name="T3" fmla="*/ 64 h 64"/>
                <a:gd name="T4" fmla="*/ 0 w 64"/>
                <a:gd name="T5" fmla="*/ 0 h 64"/>
                <a:gd name="T6" fmla="*/ 4 w 64"/>
                <a:gd name="T7" fmla="*/ 0 h 64"/>
                <a:gd name="T8" fmla="*/ 64 w 64"/>
                <a:gd name="T9" fmla="*/ 60 h 64"/>
                <a:gd name="T10" fmla="*/ 64 w 64"/>
                <a:gd name="T11" fmla="*/ 64 h 64"/>
                <a:gd name="T12" fmla="*/ 8 w 64"/>
                <a:gd name="T13" fmla="*/ 56 h 64"/>
                <a:gd name="T14" fmla="*/ 56 w 64"/>
                <a:gd name="T15" fmla="*/ 56 h 64"/>
                <a:gd name="T16" fmla="*/ 8 w 64"/>
                <a:gd name="T17" fmla="*/ 8 h 64"/>
                <a:gd name="T18" fmla="*/ 8 w 64"/>
                <a:gd name="T19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64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5" y="0"/>
                    <a:pt x="64" y="29"/>
                    <a:pt x="64" y="60"/>
                  </a:cubicBezTo>
                  <a:lnTo>
                    <a:pt x="64" y="64"/>
                  </a:lnTo>
                  <a:close/>
                  <a:moveTo>
                    <a:pt x="8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54" y="32"/>
                    <a:pt x="32" y="10"/>
                    <a:pt x="8" y="8"/>
                  </a:cubicBezTo>
                  <a:lnTo>
                    <a:pt x="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353387" y="4912685"/>
            <a:ext cx="435712" cy="435712"/>
            <a:chOff x="9658351" y="4932363"/>
            <a:chExt cx="481013" cy="481013"/>
          </a:xfrm>
          <a:solidFill>
            <a:schemeClr val="bg2"/>
          </a:solidFill>
        </p:grpSpPr>
        <p:sp>
          <p:nvSpPr>
            <p:cNvPr id="70" name="Rectangle 11"/>
            <p:cNvSpPr>
              <a:spLocks noChangeArrowheads="1"/>
            </p:cNvSpPr>
            <p:nvPr/>
          </p:nvSpPr>
          <p:spPr bwMode="auto">
            <a:xfrm>
              <a:off x="9883776" y="4992688"/>
              <a:ext cx="30163" cy="603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1" name="Rectangle 12"/>
            <p:cNvSpPr>
              <a:spLocks noChangeArrowheads="1"/>
            </p:cNvSpPr>
            <p:nvPr/>
          </p:nvSpPr>
          <p:spPr bwMode="auto">
            <a:xfrm>
              <a:off x="10018713" y="5157788"/>
              <a:ext cx="60325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2" name="Rectangle 13"/>
            <p:cNvSpPr>
              <a:spLocks noChangeArrowheads="1"/>
            </p:cNvSpPr>
            <p:nvPr/>
          </p:nvSpPr>
          <p:spPr bwMode="auto">
            <a:xfrm>
              <a:off x="9718676" y="5157788"/>
              <a:ext cx="60325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3" name="Freeform 14"/>
            <p:cNvSpPr>
              <a:spLocks/>
            </p:cNvSpPr>
            <p:nvPr/>
          </p:nvSpPr>
          <p:spPr bwMode="auto">
            <a:xfrm>
              <a:off x="9759951" y="5033963"/>
              <a:ext cx="63500" cy="63500"/>
            </a:xfrm>
            <a:custGeom>
              <a:avLst/>
              <a:gdLst>
                <a:gd name="T0" fmla="*/ 28 w 40"/>
                <a:gd name="T1" fmla="*/ 40 h 40"/>
                <a:gd name="T2" fmla="*/ 0 w 40"/>
                <a:gd name="T3" fmla="*/ 14 h 40"/>
                <a:gd name="T4" fmla="*/ 14 w 40"/>
                <a:gd name="T5" fmla="*/ 0 h 40"/>
                <a:gd name="T6" fmla="*/ 40 w 40"/>
                <a:gd name="T7" fmla="*/ 28 h 40"/>
                <a:gd name="T8" fmla="*/ 28 w 40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8" y="40"/>
                  </a:moveTo>
                  <a:lnTo>
                    <a:pt x="0" y="14"/>
                  </a:lnTo>
                  <a:lnTo>
                    <a:pt x="14" y="0"/>
                  </a:lnTo>
                  <a:lnTo>
                    <a:pt x="40" y="28"/>
                  </a:lnTo>
                  <a:lnTo>
                    <a:pt x="28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9883776" y="5033963"/>
              <a:ext cx="153988" cy="153988"/>
            </a:xfrm>
            <a:custGeom>
              <a:avLst/>
              <a:gdLst>
                <a:gd name="T0" fmla="*/ 12 w 97"/>
                <a:gd name="T1" fmla="*/ 97 h 97"/>
                <a:gd name="T2" fmla="*/ 0 w 97"/>
                <a:gd name="T3" fmla="*/ 83 h 97"/>
                <a:gd name="T4" fmla="*/ 83 w 97"/>
                <a:gd name="T5" fmla="*/ 0 h 97"/>
                <a:gd name="T6" fmla="*/ 97 w 97"/>
                <a:gd name="T7" fmla="*/ 14 h 97"/>
                <a:gd name="T8" fmla="*/ 12 w 97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97">
                  <a:moveTo>
                    <a:pt x="12" y="97"/>
                  </a:moveTo>
                  <a:lnTo>
                    <a:pt x="0" y="83"/>
                  </a:lnTo>
                  <a:lnTo>
                    <a:pt x="83" y="0"/>
                  </a:lnTo>
                  <a:lnTo>
                    <a:pt x="97" y="14"/>
                  </a:ln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5" name="Freeform 16"/>
            <p:cNvSpPr>
              <a:spLocks/>
            </p:cNvSpPr>
            <p:nvPr/>
          </p:nvSpPr>
          <p:spPr bwMode="auto">
            <a:xfrm>
              <a:off x="9658351" y="4932363"/>
              <a:ext cx="481013" cy="481013"/>
            </a:xfrm>
            <a:custGeom>
              <a:avLst/>
              <a:gdLst>
                <a:gd name="T0" fmla="*/ 64 w 128"/>
                <a:gd name="T1" fmla="*/ 128 h 128"/>
                <a:gd name="T2" fmla="*/ 0 w 128"/>
                <a:gd name="T3" fmla="*/ 64 h 128"/>
                <a:gd name="T4" fmla="*/ 64 w 128"/>
                <a:gd name="T5" fmla="*/ 0 h 128"/>
                <a:gd name="T6" fmla="*/ 105 w 128"/>
                <a:gd name="T7" fmla="*/ 15 h 128"/>
                <a:gd name="T8" fmla="*/ 100 w 128"/>
                <a:gd name="T9" fmla="*/ 21 h 128"/>
                <a:gd name="T10" fmla="*/ 64 w 128"/>
                <a:gd name="T11" fmla="*/ 8 h 128"/>
                <a:gd name="T12" fmla="*/ 8 w 128"/>
                <a:gd name="T13" fmla="*/ 64 h 128"/>
                <a:gd name="T14" fmla="*/ 64 w 128"/>
                <a:gd name="T15" fmla="*/ 120 h 128"/>
                <a:gd name="T16" fmla="*/ 120 w 128"/>
                <a:gd name="T17" fmla="*/ 64 h 128"/>
                <a:gd name="T18" fmla="*/ 107 w 128"/>
                <a:gd name="T19" fmla="*/ 28 h 128"/>
                <a:gd name="T20" fmla="*/ 113 w 128"/>
                <a:gd name="T21" fmla="*/ 23 h 128"/>
                <a:gd name="T22" fmla="*/ 128 w 128"/>
                <a:gd name="T23" fmla="*/ 64 h 128"/>
                <a:gd name="T24" fmla="*/ 64 w 128"/>
                <a:gd name="T2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128">
                  <a:moveTo>
                    <a:pt x="64" y="128"/>
                  </a:moveTo>
                  <a:cubicBezTo>
                    <a:pt x="29" y="128"/>
                    <a:pt x="0" y="99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79" y="0"/>
                    <a:pt x="94" y="5"/>
                    <a:pt x="105" y="15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90" y="13"/>
                    <a:pt x="77" y="8"/>
                    <a:pt x="64" y="8"/>
                  </a:cubicBezTo>
                  <a:cubicBezTo>
                    <a:pt x="33" y="8"/>
                    <a:pt x="8" y="33"/>
                    <a:pt x="8" y="64"/>
                  </a:cubicBezTo>
                  <a:cubicBezTo>
                    <a:pt x="8" y="95"/>
                    <a:pt x="33" y="120"/>
                    <a:pt x="64" y="120"/>
                  </a:cubicBezTo>
                  <a:cubicBezTo>
                    <a:pt x="95" y="120"/>
                    <a:pt x="120" y="95"/>
                    <a:pt x="120" y="64"/>
                  </a:cubicBezTo>
                  <a:cubicBezTo>
                    <a:pt x="120" y="51"/>
                    <a:pt x="115" y="38"/>
                    <a:pt x="107" y="28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23" y="34"/>
                    <a:pt x="128" y="49"/>
                    <a:pt x="128" y="64"/>
                  </a:cubicBezTo>
                  <a:cubicBezTo>
                    <a:pt x="128" y="99"/>
                    <a:pt x="99" y="128"/>
                    <a:pt x="64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76" name="Freeform 17"/>
            <p:cNvSpPr>
              <a:spLocks/>
            </p:cNvSpPr>
            <p:nvPr/>
          </p:nvSpPr>
          <p:spPr bwMode="auto">
            <a:xfrm>
              <a:off x="9796463" y="5248275"/>
              <a:ext cx="203200" cy="71438"/>
            </a:xfrm>
            <a:custGeom>
              <a:avLst/>
              <a:gdLst>
                <a:gd name="T0" fmla="*/ 7 w 54"/>
                <a:gd name="T1" fmla="*/ 19 h 19"/>
                <a:gd name="T2" fmla="*/ 0 w 54"/>
                <a:gd name="T3" fmla="*/ 15 h 19"/>
                <a:gd name="T4" fmla="*/ 27 w 54"/>
                <a:gd name="T5" fmla="*/ 0 h 19"/>
                <a:gd name="T6" fmla="*/ 54 w 54"/>
                <a:gd name="T7" fmla="*/ 15 h 19"/>
                <a:gd name="T8" fmla="*/ 47 w 54"/>
                <a:gd name="T9" fmla="*/ 19 h 19"/>
                <a:gd name="T10" fmla="*/ 27 w 54"/>
                <a:gd name="T11" fmla="*/ 8 h 19"/>
                <a:gd name="T12" fmla="*/ 7 w 54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9">
                  <a:moveTo>
                    <a:pt x="7" y="19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6" y="6"/>
                    <a:pt x="16" y="0"/>
                    <a:pt x="27" y="0"/>
                  </a:cubicBezTo>
                  <a:cubicBezTo>
                    <a:pt x="38" y="0"/>
                    <a:pt x="48" y="6"/>
                    <a:pt x="54" y="15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3" y="12"/>
                    <a:pt x="35" y="8"/>
                    <a:pt x="27" y="8"/>
                  </a:cubicBezTo>
                  <a:cubicBezTo>
                    <a:pt x="19" y="8"/>
                    <a:pt x="11" y="12"/>
                    <a:pt x="7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62560" tIns="81280" rIns="162560" bIns="8128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CBA28C9-136C-4180-949C-0EA15AE79B45}"/>
              </a:ext>
            </a:extLst>
          </p:cNvPr>
          <p:cNvGrpSpPr/>
          <p:nvPr/>
        </p:nvGrpSpPr>
        <p:grpSpPr>
          <a:xfrm>
            <a:off x="8392648" y="1861180"/>
            <a:ext cx="1934629" cy="1093928"/>
            <a:chOff x="468937" y="2419540"/>
            <a:chExt cx="1934629" cy="1093928"/>
          </a:xfrm>
        </p:grpSpPr>
        <p:sp>
          <p:nvSpPr>
            <p:cNvPr id="34" name="TextBox 18">
              <a:extLst>
                <a:ext uri="{FF2B5EF4-FFF2-40B4-BE49-F238E27FC236}">
                  <a16:creationId xmlns:a16="http://schemas.microsoft.com/office/drawing/2014/main" id="{86F699D0-5DF2-43CE-BD29-8A77DC2BE5D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2C3CD2FC-9155-4776-B979-AC31C7D3DF0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E198320-A246-475A-91A9-F4EC6902F325}"/>
              </a:ext>
            </a:extLst>
          </p:cNvPr>
          <p:cNvGrpSpPr/>
          <p:nvPr/>
        </p:nvGrpSpPr>
        <p:grpSpPr>
          <a:xfrm>
            <a:off x="8392648" y="3232780"/>
            <a:ext cx="1934629" cy="1093928"/>
            <a:chOff x="468937" y="2419540"/>
            <a:chExt cx="1934629" cy="1093928"/>
          </a:xfrm>
        </p:grpSpPr>
        <p:sp>
          <p:nvSpPr>
            <p:cNvPr id="37" name="TextBox 18">
              <a:extLst>
                <a:ext uri="{FF2B5EF4-FFF2-40B4-BE49-F238E27FC236}">
                  <a16:creationId xmlns:a16="http://schemas.microsoft.com/office/drawing/2014/main" id="{99349C4A-369B-47CA-A6A0-8BEDEEB894C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DB868929-442D-457D-817B-60EE9AC10879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A9DF14A-EBE4-4FB4-833E-E8F1A0D85B85}"/>
              </a:ext>
            </a:extLst>
          </p:cNvPr>
          <p:cNvGrpSpPr/>
          <p:nvPr/>
        </p:nvGrpSpPr>
        <p:grpSpPr>
          <a:xfrm>
            <a:off x="8392648" y="4604380"/>
            <a:ext cx="1934629" cy="1093928"/>
            <a:chOff x="468937" y="2419540"/>
            <a:chExt cx="1934629" cy="1093928"/>
          </a:xfrm>
        </p:grpSpPr>
        <p:sp>
          <p:nvSpPr>
            <p:cNvPr id="40" name="TextBox 18">
              <a:extLst>
                <a:ext uri="{FF2B5EF4-FFF2-40B4-BE49-F238E27FC236}">
                  <a16:creationId xmlns:a16="http://schemas.microsoft.com/office/drawing/2014/main" id="{17B3C483-998C-4C43-A0B5-4C45A3D90F41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F8C4F97-EDC4-4DBA-A17B-CEFDDBAD7559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05B4251E-C192-44A3-B162-A0085DEAD7C1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44" name="TextBox 18">
              <a:extLst>
                <a:ext uri="{FF2B5EF4-FFF2-40B4-BE49-F238E27FC236}">
                  <a16:creationId xmlns:a16="http://schemas.microsoft.com/office/drawing/2014/main" id="{7F4FCD7F-C805-4F36-89A4-A1C6F2B54CBA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928C7365-D2D7-450F-AD09-67F14EF6261A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FD07A89E-52D7-44FD-80D5-1B2DB9CBAD3B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1B0C0F33-3F8A-4A13-AA85-669D16E1346E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3E1CAA8E-2581-4E36-ABA6-21CAD5241881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34DB9AEA-806E-4D83-9A39-3F8F57BA9A91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878A88B7-9FE3-4BF8-A241-DD3E2E913489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E2694334-AD58-4BBD-9BDC-09B83FD3F5BF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5BF6AE7-10C3-451C-A57F-B514A62B8C11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B53D3BFB-DA8E-4968-947F-36B32B61DBD1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C20C3CB9-D460-4663-B6B3-55DEEBAB258A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922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6" grpId="0" animBg="1"/>
      <p:bldP spid="49" grpId="0" animBg="1"/>
      <p:bldP spid="51" grpId="0"/>
      <p:bldP spid="52" grpId="0"/>
      <p:bldP spid="53" grpId="0"/>
      <p:bldGraphic spid="60" grpId="0">
        <p:bldSub>
          <a:bldChart bld="series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5EEBC75-9E44-4ADE-979A-14FBE3EF8974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0DCE1ED-B82B-4750-AA70-00770348CB9B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3554ED-1EC9-48EA-B670-2CDDF00EC925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rPr>
              <a:t>版权声明</a:t>
            </a:r>
            <a:endParaRPr lang="en-US" sz="4599" dirty="0">
              <a:solidFill>
                <a:schemeClr val="bg2">
                  <a:lumMod val="1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636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55"/>
          <p:cNvGrpSpPr/>
          <p:nvPr/>
        </p:nvGrpSpPr>
        <p:grpSpPr>
          <a:xfrm>
            <a:off x="6661375" y="2014056"/>
            <a:ext cx="4657660" cy="2726157"/>
            <a:chOff x="803822" y="1016361"/>
            <a:chExt cx="7536357" cy="2044618"/>
          </a:xfrm>
        </p:grpSpPr>
        <p:cxnSp>
          <p:nvCxnSpPr>
            <p:cNvPr id="149" name="Straight Connector 148"/>
            <p:cNvCxnSpPr/>
            <p:nvPr/>
          </p:nvCxnSpPr>
          <p:spPr>
            <a:xfrm>
              <a:off x="803822" y="101636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803822" y="135713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803822" y="169790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803822" y="203867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803822" y="237944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803822" y="272021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803822" y="3060979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Freeform 5"/>
          <p:cNvSpPr>
            <a:spLocks/>
          </p:cNvSpPr>
          <p:nvPr/>
        </p:nvSpPr>
        <p:spPr bwMode="auto">
          <a:xfrm>
            <a:off x="6633665" y="2784643"/>
            <a:ext cx="1605627" cy="1981652"/>
          </a:xfrm>
          <a:custGeom>
            <a:avLst/>
            <a:gdLst/>
            <a:ahLst/>
            <a:cxnLst>
              <a:cxn ang="0">
                <a:pos x="844" y="515"/>
              </a:cxn>
              <a:cxn ang="0">
                <a:pos x="907" y="668"/>
              </a:cxn>
              <a:cxn ang="0">
                <a:pos x="1047" y="726"/>
              </a:cxn>
              <a:cxn ang="0">
                <a:pos x="0" y="726"/>
              </a:cxn>
              <a:cxn ang="0">
                <a:pos x="138" y="661"/>
              </a:cxn>
              <a:cxn ang="0">
                <a:pos x="178" y="594"/>
              </a:cxn>
              <a:cxn ang="0">
                <a:pos x="204" y="473"/>
              </a:cxn>
              <a:cxn ang="0">
                <a:pos x="207" y="435"/>
              </a:cxn>
              <a:cxn ang="0">
                <a:pos x="296" y="155"/>
              </a:cxn>
              <a:cxn ang="0">
                <a:pos x="523" y="0"/>
              </a:cxn>
              <a:cxn ang="0">
                <a:pos x="750" y="155"/>
              </a:cxn>
              <a:cxn ang="0">
                <a:pos x="843" y="480"/>
              </a:cxn>
              <a:cxn ang="0">
                <a:pos x="844" y="515"/>
              </a:cxn>
            </a:cxnLst>
            <a:rect l="0" t="0" r="r" b="b"/>
            <a:pathLst>
              <a:path w="1047" h="726">
                <a:moveTo>
                  <a:pt x="844" y="515"/>
                </a:moveTo>
                <a:cubicBezTo>
                  <a:pt x="846" y="582"/>
                  <a:pt x="867" y="633"/>
                  <a:pt x="907" y="668"/>
                </a:cubicBezTo>
                <a:cubicBezTo>
                  <a:pt x="947" y="702"/>
                  <a:pt x="994" y="722"/>
                  <a:pt x="1047" y="726"/>
                </a:cubicBezTo>
                <a:cubicBezTo>
                  <a:pt x="0" y="726"/>
                  <a:pt x="0" y="726"/>
                  <a:pt x="0" y="726"/>
                </a:cubicBezTo>
                <a:cubicBezTo>
                  <a:pt x="53" y="722"/>
                  <a:pt x="99" y="700"/>
                  <a:pt x="138" y="661"/>
                </a:cubicBezTo>
                <a:cubicBezTo>
                  <a:pt x="152" y="647"/>
                  <a:pt x="166" y="624"/>
                  <a:pt x="178" y="594"/>
                </a:cubicBezTo>
                <a:cubicBezTo>
                  <a:pt x="191" y="563"/>
                  <a:pt x="199" y="523"/>
                  <a:pt x="204" y="473"/>
                </a:cubicBezTo>
                <a:cubicBezTo>
                  <a:pt x="205" y="460"/>
                  <a:pt x="206" y="448"/>
                  <a:pt x="207" y="435"/>
                </a:cubicBezTo>
                <a:cubicBezTo>
                  <a:pt x="218" y="329"/>
                  <a:pt x="248" y="235"/>
                  <a:pt x="296" y="155"/>
                </a:cubicBezTo>
                <a:cubicBezTo>
                  <a:pt x="359" y="52"/>
                  <a:pt x="435" y="0"/>
                  <a:pt x="523" y="0"/>
                </a:cubicBezTo>
                <a:cubicBezTo>
                  <a:pt x="612" y="0"/>
                  <a:pt x="688" y="52"/>
                  <a:pt x="750" y="155"/>
                </a:cubicBezTo>
                <a:cubicBezTo>
                  <a:pt x="806" y="246"/>
                  <a:pt x="837" y="355"/>
                  <a:pt x="843" y="480"/>
                </a:cubicBezTo>
                <a:cubicBezTo>
                  <a:pt x="844" y="492"/>
                  <a:pt x="844" y="503"/>
                  <a:pt x="844" y="515"/>
                </a:cubicBezTo>
                <a:close/>
              </a:path>
            </a:pathLst>
          </a:custGeom>
          <a:gradFill>
            <a:gsLst>
              <a:gs pos="50000">
                <a:schemeClr val="accent1">
                  <a:lumMod val="75000"/>
                  <a:alpha val="95000"/>
                </a:schemeClr>
              </a:gs>
              <a:gs pos="49000">
                <a:schemeClr val="accent1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cs typeface="+mn-ea"/>
              <a:sym typeface="+mn-lt"/>
            </a:endParaRPr>
          </a:p>
        </p:txBody>
      </p:sp>
      <p:sp>
        <p:nvSpPr>
          <p:cNvPr id="37" name="Freeform 5"/>
          <p:cNvSpPr>
            <a:spLocks/>
          </p:cNvSpPr>
          <p:nvPr/>
        </p:nvSpPr>
        <p:spPr bwMode="auto">
          <a:xfrm>
            <a:off x="7534191" y="2246977"/>
            <a:ext cx="1884628" cy="2519319"/>
          </a:xfrm>
          <a:custGeom>
            <a:avLst/>
            <a:gdLst/>
            <a:ahLst/>
            <a:cxnLst>
              <a:cxn ang="0">
                <a:pos x="844" y="515"/>
              </a:cxn>
              <a:cxn ang="0">
                <a:pos x="907" y="668"/>
              </a:cxn>
              <a:cxn ang="0">
                <a:pos x="1047" y="726"/>
              </a:cxn>
              <a:cxn ang="0">
                <a:pos x="0" y="726"/>
              </a:cxn>
              <a:cxn ang="0">
                <a:pos x="138" y="661"/>
              </a:cxn>
              <a:cxn ang="0">
                <a:pos x="178" y="594"/>
              </a:cxn>
              <a:cxn ang="0">
                <a:pos x="204" y="473"/>
              </a:cxn>
              <a:cxn ang="0">
                <a:pos x="207" y="435"/>
              </a:cxn>
              <a:cxn ang="0">
                <a:pos x="296" y="155"/>
              </a:cxn>
              <a:cxn ang="0">
                <a:pos x="523" y="0"/>
              </a:cxn>
              <a:cxn ang="0">
                <a:pos x="750" y="155"/>
              </a:cxn>
              <a:cxn ang="0">
                <a:pos x="843" y="480"/>
              </a:cxn>
              <a:cxn ang="0">
                <a:pos x="844" y="515"/>
              </a:cxn>
            </a:cxnLst>
            <a:rect l="0" t="0" r="r" b="b"/>
            <a:pathLst>
              <a:path w="1047" h="726">
                <a:moveTo>
                  <a:pt x="844" y="515"/>
                </a:moveTo>
                <a:cubicBezTo>
                  <a:pt x="846" y="582"/>
                  <a:pt x="867" y="633"/>
                  <a:pt x="907" y="668"/>
                </a:cubicBezTo>
                <a:cubicBezTo>
                  <a:pt x="947" y="702"/>
                  <a:pt x="994" y="722"/>
                  <a:pt x="1047" y="726"/>
                </a:cubicBezTo>
                <a:cubicBezTo>
                  <a:pt x="0" y="726"/>
                  <a:pt x="0" y="726"/>
                  <a:pt x="0" y="726"/>
                </a:cubicBezTo>
                <a:cubicBezTo>
                  <a:pt x="53" y="722"/>
                  <a:pt x="99" y="700"/>
                  <a:pt x="138" y="661"/>
                </a:cubicBezTo>
                <a:cubicBezTo>
                  <a:pt x="152" y="647"/>
                  <a:pt x="166" y="624"/>
                  <a:pt x="178" y="594"/>
                </a:cubicBezTo>
                <a:cubicBezTo>
                  <a:pt x="191" y="563"/>
                  <a:pt x="199" y="523"/>
                  <a:pt x="204" y="473"/>
                </a:cubicBezTo>
                <a:cubicBezTo>
                  <a:pt x="205" y="460"/>
                  <a:pt x="206" y="448"/>
                  <a:pt x="207" y="435"/>
                </a:cubicBezTo>
                <a:cubicBezTo>
                  <a:pt x="218" y="329"/>
                  <a:pt x="248" y="235"/>
                  <a:pt x="296" y="155"/>
                </a:cubicBezTo>
                <a:cubicBezTo>
                  <a:pt x="359" y="52"/>
                  <a:pt x="435" y="0"/>
                  <a:pt x="523" y="0"/>
                </a:cubicBezTo>
                <a:cubicBezTo>
                  <a:pt x="612" y="0"/>
                  <a:pt x="688" y="52"/>
                  <a:pt x="750" y="155"/>
                </a:cubicBezTo>
                <a:cubicBezTo>
                  <a:pt x="806" y="246"/>
                  <a:pt x="837" y="355"/>
                  <a:pt x="843" y="480"/>
                </a:cubicBezTo>
                <a:cubicBezTo>
                  <a:pt x="844" y="492"/>
                  <a:pt x="844" y="503"/>
                  <a:pt x="844" y="515"/>
                </a:cubicBezTo>
                <a:close/>
              </a:path>
            </a:pathLst>
          </a:custGeom>
          <a:gradFill>
            <a:gsLst>
              <a:gs pos="50000">
                <a:schemeClr val="accent2">
                  <a:lumMod val="50000"/>
                </a:schemeClr>
              </a:gs>
              <a:gs pos="49000">
                <a:schemeClr val="accent2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cs typeface="+mn-ea"/>
              <a:sym typeface="+mn-lt"/>
            </a:endParaRPr>
          </a:p>
        </p:txBody>
      </p:sp>
      <p:sp>
        <p:nvSpPr>
          <p:cNvPr id="38" name="Freeform 5"/>
          <p:cNvSpPr>
            <a:spLocks/>
          </p:cNvSpPr>
          <p:nvPr/>
        </p:nvSpPr>
        <p:spPr bwMode="auto">
          <a:xfrm>
            <a:off x="8586569" y="2784643"/>
            <a:ext cx="1545080" cy="1981652"/>
          </a:xfrm>
          <a:custGeom>
            <a:avLst/>
            <a:gdLst/>
            <a:ahLst/>
            <a:cxnLst>
              <a:cxn ang="0">
                <a:pos x="844" y="515"/>
              </a:cxn>
              <a:cxn ang="0">
                <a:pos x="907" y="668"/>
              </a:cxn>
              <a:cxn ang="0">
                <a:pos x="1047" y="726"/>
              </a:cxn>
              <a:cxn ang="0">
                <a:pos x="0" y="726"/>
              </a:cxn>
              <a:cxn ang="0">
                <a:pos x="138" y="661"/>
              </a:cxn>
              <a:cxn ang="0">
                <a:pos x="178" y="594"/>
              </a:cxn>
              <a:cxn ang="0">
                <a:pos x="204" y="473"/>
              </a:cxn>
              <a:cxn ang="0">
                <a:pos x="207" y="435"/>
              </a:cxn>
              <a:cxn ang="0">
                <a:pos x="296" y="155"/>
              </a:cxn>
              <a:cxn ang="0">
                <a:pos x="523" y="0"/>
              </a:cxn>
              <a:cxn ang="0">
                <a:pos x="750" y="155"/>
              </a:cxn>
              <a:cxn ang="0">
                <a:pos x="843" y="480"/>
              </a:cxn>
              <a:cxn ang="0">
                <a:pos x="844" y="515"/>
              </a:cxn>
            </a:cxnLst>
            <a:rect l="0" t="0" r="r" b="b"/>
            <a:pathLst>
              <a:path w="1047" h="726">
                <a:moveTo>
                  <a:pt x="844" y="515"/>
                </a:moveTo>
                <a:cubicBezTo>
                  <a:pt x="846" y="582"/>
                  <a:pt x="867" y="633"/>
                  <a:pt x="907" y="668"/>
                </a:cubicBezTo>
                <a:cubicBezTo>
                  <a:pt x="947" y="702"/>
                  <a:pt x="994" y="722"/>
                  <a:pt x="1047" y="726"/>
                </a:cubicBezTo>
                <a:cubicBezTo>
                  <a:pt x="0" y="726"/>
                  <a:pt x="0" y="726"/>
                  <a:pt x="0" y="726"/>
                </a:cubicBezTo>
                <a:cubicBezTo>
                  <a:pt x="53" y="722"/>
                  <a:pt x="99" y="700"/>
                  <a:pt x="138" y="661"/>
                </a:cubicBezTo>
                <a:cubicBezTo>
                  <a:pt x="152" y="647"/>
                  <a:pt x="166" y="624"/>
                  <a:pt x="178" y="594"/>
                </a:cubicBezTo>
                <a:cubicBezTo>
                  <a:pt x="191" y="563"/>
                  <a:pt x="199" y="523"/>
                  <a:pt x="204" y="473"/>
                </a:cubicBezTo>
                <a:cubicBezTo>
                  <a:pt x="205" y="460"/>
                  <a:pt x="206" y="448"/>
                  <a:pt x="207" y="435"/>
                </a:cubicBezTo>
                <a:cubicBezTo>
                  <a:pt x="218" y="329"/>
                  <a:pt x="248" y="235"/>
                  <a:pt x="296" y="155"/>
                </a:cubicBezTo>
                <a:cubicBezTo>
                  <a:pt x="359" y="52"/>
                  <a:pt x="435" y="0"/>
                  <a:pt x="523" y="0"/>
                </a:cubicBezTo>
                <a:cubicBezTo>
                  <a:pt x="612" y="0"/>
                  <a:pt x="688" y="52"/>
                  <a:pt x="750" y="155"/>
                </a:cubicBezTo>
                <a:cubicBezTo>
                  <a:pt x="806" y="246"/>
                  <a:pt x="837" y="355"/>
                  <a:pt x="843" y="480"/>
                </a:cubicBezTo>
                <a:cubicBezTo>
                  <a:pt x="844" y="492"/>
                  <a:pt x="844" y="503"/>
                  <a:pt x="844" y="515"/>
                </a:cubicBezTo>
                <a:close/>
              </a:path>
            </a:pathLst>
          </a:custGeom>
          <a:gradFill>
            <a:gsLst>
              <a:gs pos="50000">
                <a:schemeClr val="accent3">
                  <a:lumMod val="50000"/>
                </a:schemeClr>
              </a:gs>
              <a:gs pos="49000">
                <a:schemeClr val="accent3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5" name="Group 279"/>
          <p:cNvGrpSpPr/>
          <p:nvPr/>
        </p:nvGrpSpPr>
        <p:grpSpPr>
          <a:xfrm>
            <a:off x="7057269" y="1857754"/>
            <a:ext cx="741043" cy="741039"/>
            <a:chOff x="846989" y="1401020"/>
            <a:chExt cx="877416" cy="877416"/>
          </a:xfrm>
          <a:effectLst/>
        </p:grpSpPr>
        <p:sp>
          <p:nvSpPr>
            <p:cNvPr id="102" name="Teardrop 101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90%</a:t>
              </a:r>
            </a:p>
          </p:txBody>
        </p:sp>
      </p:grpSp>
      <p:grpSp>
        <p:nvGrpSpPr>
          <p:cNvPr id="6" name="Group 279"/>
          <p:cNvGrpSpPr/>
          <p:nvPr/>
        </p:nvGrpSpPr>
        <p:grpSpPr>
          <a:xfrm>
            <a:off x="8076479" y="1278339"/>
            <a:ext cx="741043" cy="741039"/>
            <a:chOff x="846989" y="1401020"/>
            <a:chExt cx="877416" cy="877416"/>
          </a:xfrm>
          <a:effectLst/>
        </p:grpSpPr>
        <p:sp>
          <p:nvSpPr>
            <p:cNvPr id="109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80%</a:t>
              </a:r>
            </a:p>
          </p:txBody>
        </p:sp>
      </p:grpSp>
      <p:grpSp>
        <p:nvGrpSpPr>
          <p:cNvPr id="7" name="Group 279"/>
          <p:cNvGrpSpPr/>
          <p:nvPr/>
        </p:nvGrpSpPr>
        <p:grpSpPr>
          <a:xfrm>
            <a:off x="8998705" y="1853462"/>
            <a:ext cx="741043" cy="741039"/>
            <a:chOff x="846989" y="1401020"/>
            <a:chExt cx="877416" cy="877416"/>
          </a:xfrm>
          <a:effectLst/>
        </p:grpSpPr>
        <p:sp>
          <p:nvSpPr>
            <p:cNvPr id="118" name="Teardrop 117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1" name="Oval 12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70%</a:t>
              </a:r>
            </a:p>
          </p:txBody>
        </p:sp>
      </p:grpSp>
      <p:sp>
        <p:nvSpPr>
          <p:cNvPr id="63" name="Freeform 5"/>
          <p:cNvSpPr>
            <a:spLocks/>
          </p:cNvSpPr>
          <p:nvPr/>
        </p:nvSpPr>
        <p:spPr bwMode="auto">
          <a:xfrm>
            <a:off x="9626179" y="2784643"/>
            <a:ext cx="1605627" cy="1981652"/>
          </a:xfrm>
          <a:custGeom>
            <a:avLst/>
            <a:gdLst/>
            <a:ahLst/>
            <a:cxnLst>
              <a:cxn ang="0">
                <a:pos x="844" y="515"/>
              </a:cxn>
              <a:cxn ang="0">
                <a:pos x="907" y="668"/>
              </a:cxn>
              <a:cxn ang="0">
                <a:pos x="1047" y="726"/>
              </a:cxn>
              <a:cxn ang="0">
                <a:pos x="0" y="726"/>
              </a:cxn>
              <a:cxn ang="0">
                <a:pos x="138" y="661"/>
              </a:cxn>
              <a:cxn ang="0">
                <a:pos x="178" y="594"/>
              </a:cxn>
              <a:cxn ang="0">
                <a:pos x="204" y="473"/>
              </a:cxn>
              <a:cxn ang="0">
                <a:pos x="207" y="435"/>
              </a:cxn>
              <a:cxn ang="0">
                <a:pos x="296" y="155"/>
              </a:cxn>
              <a:cxn ang="0">
                <a:pos x="523" y="0"/>
              </a:cxn>
              <a:cxn ang="0">
                <a:pos x="750" y="155"/>
              </a:cxn>
              <a:cxn ang="0">
                <a:pos x="843" y="480"/>
              </a:cxn>
              <a:cxn ang="0">
                <a:pos x="844" y="515"/>
              </a:cxn>
            </a:cxnLst>
            <a:rect l="0" t="0" r="r" b="b"/>
            <a:pathLst>
              <a:path w="1047" h="726">
                <a:moveTo>
                  <a:pt x="844" y="515"/>
                </a:moveTo>
                <a:cubicBezTo>
                  <a:pt x="846" y="582"/>
                  <a:pt x="867" y="633"/>
                  <a:pt x="907" y="668"/>
                </a:cubicBezTo>
                <a:cubicBezTo>
                  <a:pt x="947" y="702"/>
                  <a:pt x="994" y="722"/>
                  <a:pt x="1047" y="726"/>
                </a:cubicBezTo>
                <a:cubicBezTo>
                  <a:pt x="0" y="726"/>
                  <a:pt x="0" y="726"/>
                  <a:pt x="0" y="726"/>
                </a:cubicBezTo>
                <a:cubicBezTo>
                  <a:pt x="53" y="722"/>
                  <a:pt x="99" y="700"/>
                  <a:pt x="138" y="661"/>
                </a:cubicBezTo>
                <a:cubicBezTo>
                  <a:pt x="152" y="647"/>
                  <a:pt x="166" y="624"/>
                  <a:pt x="178" y="594"/>
                </a:cubicBezTo>
                <a:cubicBezTo>
                  <a:pt x="191" y="563"/>
                  <a:pt x="199" y="523"/>
                  <a:pt x="204" y="473"/>
                </a:cubicBezTo>
                <a:cubicBezTo>
                  <a:pt x="205" y="460"/>
                  <a:pt x="206" y="448"/>
                  <a:pt x="207" y="435"/>
                </a:cubicBezTo>
                <a:cubicBezTo>
                  <a:pt x="218" y="329"/>
                  <a:pt x="248" y="235"/>
                  <a:pt x="296" y="155"/>
                </a:cubicBezTo>
                <a:cubicBezTo>
                  <a:pt x="359" y="52"/>
                  <a:pt x="435" y="0"/>
                  <a:pt x="523" y="0"/>
                </a:cubicBezTo>
                <a:cubicBezTo>
                  <a:pt x="612" y="0"/>
                  <a:pt x="688" y="52"/>
                  <a:pt x="750" y="155"/>
                </a:cubicBezTo>
                <a:cubicBezTo>
                  <a:pt x="806" y="246"/>
                  <a:pt x="837" y="355"/>
                  <a:pt x="843" y="480"/>
                </a:cubicBezTo>
                <a:cubicBezTo>
                  <a:pt x="844" y="492"/>
                  <a:pt x="844" y="503"/>
                  <a:pt x="844" y="515"/>
                </a:cubicBezTo>
                <a:close/>
              </a:path>
            </a:pathLst>
          </a:custGeom>
          <a:gradFill>
            <a:gsLst>
              <a:gs pos="50000">
                <a:schemeClr val="accent4">
                  <a:lumMod val="75000"/>
                </a:schemeClr>
              </a:gs>
              <a:gs pos="49000">
                <a:schemeClr val="accent4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cs typeface="+mn-ea"/>
              <a:sym typeface="+mn-lt"/>
            </a:endParaRPr>
          </a:p>
        </p:txBody>
      </p:sp>
      <p:grpSp>
        <p:nvGrpSpPr>
          <p:cNvPr id="64" name="Group 279"/>
          <p:cNvGrpSpPr/>
          <p:nvPr/>
        </p:nvGrpSpPr>
        <p:grpSpPr>
          <a:xfrm>
            <a:off x="10048521" y="1853462"/>
            <a:ext cx="741043" cy="741039"/>
            <a:chOff x="846989" y="1401020"/>
            <a:chExt cx="877416" cy="877416"/>
          </a:xfrm>
          <a:effectLst/>
        </p:grpSpPr>
        <p:sp>
          <p:nvSpPr>
            <p:cNvPr id="65" name="Teardrop 64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3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333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50%</a:t>
              </a:r>
            </a:p>
          </p:txBody>
        </p:sp>
      </p:grpSp>
      <p:grpSp>
        <p:nvGrpSpPr>
          <p:cNvPr id="76" name="Group 136"/>
          <p:cNvGrpSpPr/>
          <p:nvPr/>
        </p:nvGrpSpPr>
        <p:grpSpPr>
          <a:xfrm>
            <a:off x="6869865" y="4884454"/>
            <a:ext cx="1053172" cy="953063"/>
            <a:chOff x="797396" y="3281022"/>
            <a:chExt cx="789879" cy="714797"/>
          </a:xfrm>
        </p:grpSpPr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78" name="Group 120"/>
            <p:cNvGrpSpPr/>
            <p:nvPr/>
          </p:nvGrpSpPr>
          <p:grpSpPr>
            <a:xfrm>
              <a:off x="797396" y="3475474"/>
              <a:ext cx="789879" cy="520345"/>
              <a:chOff x="855003" y="3705902"/>
              <a:chExt cx="789879" cy="520345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855003" y="4056922"/>
                <a:ext cx="789879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467" b="1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点击输入标题</a:t>
                </a:r>
                <a:endParaRPr lang="en-US" sz="1467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80" name="Straight Connector 79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1" name="Group 137"/>
          <p:cNvGrpSpPr/>
          <p:nvPr/>
        </p:nvGrpSpPr>
        <p:grpSpPr>
          <a:xfrm>
            <a:off x="7855747" y="4884454"/>
            <a:ext cx="1053172" cy="1386556"/>
            <a:chOff x="1454737" y="3281022"/>
            <a:chExt cx="789879" cy="1039917"/>
          </a:xfrm>
        </p:grpSpPr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83" name="Group 107"/>
            <p:cNvGrpSpPr/>
            <p:nvPr/>
          </p:nvGrpSpPr>
          <p:grpSpPr>
            <a:xfrm>
              <a:off x="1454737" y="3475474"/>
              <a:ext cx="789879" cy="845465"/>
              <a:chOff x="1503533" y="3705902"/>
              <a:chExt cx="789879" cy="845465"/>
            </a:xfrm>
          </p:grpSpPr>
          <p:cxnSp>
            <p:nvCxnSpPr>
              <p:cNvPr id="84" name="Straight Connector 83"/>
              <p:cNvCxnSpPr/>
              <p:nvPr/>
            </p:nvCxnSpPr>
            <p:spPr>
              <a:xfrm>
                <a:off x="1898472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84"/>
              <p:cNvSpPr txBox="1"/>
              <p:nvPr/>
            </p:nvSpPr>
            <p:spPr>
              <a:xfrm>
                <a:off x="1503533" y="4382042"/>
                <a:ext cx="789879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467" b="1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点击输入标题</a:t>
                </a:r>
                <a:endParaRPr lang="en-US" sz="1467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6" name="Group 139"/>
          <p:cNvGrpSpPr/>
          <p:nvPr/>
        </p:nvGrpSpPr>
        <p:grpSpPr>
          <a:xfrm>
            <a:off x="9915745" y="4884454"/>
            <a:ext cx="1053172" cy="1386556"/>
            <a:chOff x="2769419" y="3281022"/>
            <a:chExt cx="789879" cy="1039917"/>
          </a:xfrm>
        </p:grpSpPr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3058378" y="3281022"/>
              <a:ext cx="200183" cy="194452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88" name="Group 108"/>
            <p:cNvGrpSpPr/>
            <p:nvPr/>
          </p:nvGrpSpPr>
          <p:grpSpPr>
            <a:xfrm>
              <a:off x="2769419" y="3475474"/>
              <a:ext cx="789879" cy="845465"/>
              <a:chOff x="1503533" y="3705902"/>
              <a:chExt cx="789879" cy="845465"/>
            </a:xfrm>
          </p:grpSpPr>
          <p:cxnSp>
            <p:nvCxnSpPr>
              <p:cNvPr id="89" name="Straight Connector 88"/>
              <p:cNvCxnSpPr/>
              <p:nvPr/>
            </p:nvCxnSpPr>
            <p:spPr>
              <a:xfrm>
                <a:off x="1899218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TextBox 89"/>
              <p:cNvSpPr txBox="1"/>
              <p:nvPr/>
            </p:nvSpPr>
            <p:spPr>
              <a:xfrm>
                <a:off x="1503533" y="4382042"/>
                <a:ext cx="789879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467" b="1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点击输入标题</a:t>
                </a:r>
                <a:endParaRPr lang="en-US" sz="1467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1" name="Group 138"/>
          <p:cNvGrpSpPr/>
          <p:nvPr/>
        </p:nvGrpSpPr>
        <p:grpSpPr>
          <a:xfrm>
            <a:off x="8791314" y="4884454"/>
            <a:ext cx="1053172" cy="953063"/>
            <a:chOff x="2112078" y="3281022"/>
            <a:chExt cx="789879" cy="714797"/>
          </a:xfrm>
        </p:grpSpPr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2401658" y="3281022"/>
              <a:ext cx="200183" cy="194452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grpSp>
          <p:nvGrpSpPr>
            <p:cNvPr id="93" name="Group 121"/>
            <p:cNvGrpSpPr/>
            <p:nvPr/>
          </p:nvGrpSpPr>
          <p:grpSpPr>
            <a:xfrm>
              <a:off x="2112078" y="3475474"/>
              <a:ext cx="789879" cy="520345"/>
              <a:chOff x="855003" y="3705902"/>
              <a:chExt cx="789879" cy="520345"/>
            </a:xfrm>
          </p:grpSpPr>
          <p:sp>
            <p:nvSpPr>
              <p:cNvPr id="94" name="TextBox 93"/>
              <p:cNvSpPr txBox="1"/>
              <p:nvPr/>
            </p:nvSpPr>
            <p:spPr>
              <a:xfrm>
                <a:off x="855003" y="4056922"/>
                <a:ext cx="789879" cy="16932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1467" b="1" dirty="0">
                    <a:solidFill>
                      <a:schemeClr val="bg1">
                        <a:lumMod val="65000"/>
                      </a:schemeClr>
                    </a:solidFill>
                    <a:cs typeface="+mn-ea"/>
                    <a:sym typeface="+mn-lt"/>
                  </a:rPr>
                  <a:t>点击输入标题</a:t>
                </a:r>
                <a:endParaRPr lang="en-US" sz="1467" b="1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endParaRPr>
              </a:p>
            </p:txBody>
          </p:sp>
          <p:cxnSp>
            <p:nvCxnSpPr>
              <p:cNvPr id="95" name="Straight Connector 94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99" name="Chart 98"/>
          <p:cNvGraphicFramePr/>
          <p:nvPr/>
        </p:nvGraphicFramePr>
        <p:xfrm>
          <a:off x="565727" y="1401626"/>
          <a:ext cx="5453464" cy="2709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0" name="Freeform 45"/>
          <p:cNvSpPr>
            <a:spLocks noEditPoints="1"/>
          </p:cNvSpPr>
          <p:nvPr/>
        </p:nvSpPr>
        <p:spPr bwMode="auto">
          <a:xfrm>
            <a:off x="609310" y="451564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01" name="Freeform 45"/>
          <p:cNvSpPr>
            <a:spLocks noEditPoints="1"/>
          </p:cNvSpPr>
          <p:nvPr/>
        </p:nvSpPr>
        <p:spPr bwMode="auto">
          <a:xfrm>
            <a:off x="613565" y="515647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529931D-C03F-475F-A0C6-52ADFCD5D1D2}"/>
              </a:ext>
            </a:extLst>
          </p:cNvPr>
          <p:cNvGrpSpPr/>
          <p:nvPr/>
        </p:nvGrpSpPr>
        <p:grpSpPr>
          <a:xfrm>
            <a:off x="1248898" y="4604380"/>
            <a:ext cx="1934629" cy="1093928"/>
            <a:chOff x="468937" y="2419540"/>
            <a:chExt cx="1934629" cy="1093928"/>
          </a:xfrm>
        </p:grpSpPr>
        <p:sp>
          <p:nvSpPr>
            <p:cNvPr id="56" name="TextBox 18">
              <a:extLst>
                <a:ext uri="{FF2B5EF4-FFF2-40B4-BE49-F238E27FC236}">
                  <a16:creationId xmlns:a16="http://schemas.microsoft.com/office/drawing/2014/main" id="{E61FAD00-878C-444D-89E1-048A9C5F473F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5955D88E-DD8A-4BD3-A12E-4672F91E69E0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sp>
        <p:nvSpPr>
          <p:cNvPr id="59" name="Freeform 45">
            <a:extLst>
              <a:ext uri="{FF2B5EF4-FFF2-40B4-BE49-F238E27FC236}">
                <a16:creationId xmlns:a16="http://schemas.microsoft.com/office/drawing/2014/main" id="{C1271B54-A089-4FF9-8A4B-B93D146BAF01}"/>
              </a:ext>
            </a:extLst>
          </p:cNvPr>
          <p:cNvSpPr>
            <a:spLocks noEditPoints="1"/>
          </p:cNvSpPr>
          <p:nvPr/>
        </p:nvSpPr>
        <p:spPr bwMode="auto">
          <a:xfrm>
            <a:off x="3390610" y="451564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0" name="Freeform 45">
            <a:extLst>
              <a:ext uri="{FF2B5EF4-FFF2-40B4-BE49-F238E27FC236}">
                <a16:creationId xmlns:a16="http://schemas.microsoft.com/office/drawing/2014/main" id="{B06633A1-1FDE-4C9C-A55C-3F291DA03E09}"/>
              </a:ext>
            </a:extLst>
          </p:cNvPr>
          <p:cNvSpPr>
            <a:spLocks noEditPoints="1"/>
          </p:cNvSpPr>
          <p:nvPr/>
        </p:nvSpPr>
        <p:spPr bwMode="auto">
          <a:xfrm>
            <a:off x="3394865" y="515647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132C8D48-A998-4124-AF60-A3B9C1DF1575}"/>
              </a:ext>
            </a:extLst>
          </p:cNvPr>
          <p:cNvGrpSpPr/>
          <p:nvPr/>
        </p:nvGrpSpPr>
        <p:grpSpPr>
          <a:xfrm>
            <a:off x="4030198" y="4604380"/>
            <a:ext cx="1934629" cy="1093928"/>
            <a:chOff x="468937" y="2419540"/>
            <a:chExt cx="1934629" cy="1093928"/>
          </a:xfrm>
        </p:grpSpPr>
        <p:sp>
          <p:nvSpPr>
            <p:cNvPr id="62" name="TextBox 18">
              <a:extLst>
                <a:ext uri="{FF2B5EF4-FFF2-40B4-BE49-F238E27FC236}">
                  <a16:creationId xmlns:a16="http://schemas.microsoft.com/office/drawing/2014/main" id="{5404D1AA-6C66-4EF3-8C67-E8C05407A01B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23E77ECE-58D8-4D45-9FEF-BF814F69762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315584C5-B6F8-45CC-8AF0-FDFEB4BF9711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68" name="TextBox 18">
              <a:extLst>
                <a:ext uri="{FF2B5EF4-FFF2-40B4-BE49-F238E27FC236}">
                  <a16:creationId xmlns:a16="http://schemas.microsoft.com/office/drawing/2014/main" id="{BE41A172-5654-4BF2-A560-9E37A065DC6E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9A98FCF7-ECA8-4664-9CFC-2DC80CB63E8C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02F5432F-D20F-43F1-B44D-028D4CE443A0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F5582837-5BEA-4B88-9B38-586E1DEB4672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8539D27C-3A5D-45A6-BC9F-52DECAA7FEBD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80010EA9-8061-4B57-B180-E170E3C78820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0655D6C6-E8D9-4B09-B09F-C5D7F4D5DFE0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26F7B274-63B0-4A04-9A82-FCCC90CC441C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椭圆 95">
              <a:extLst>
                <a:ext uri="{FF2B5EF4-FFF2-40B4-BE49-F238E27FC236}">
                  <a16:creationId xmlns:a16="http://schemas.microsoft.com/office/drawing/2014/main" id="{34D76D39-4DE7-4A8D-83FF-E8B1D76593FC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A314652A-4AAD-4EAB-94DE-22C7CA04FE97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EC53AD13-8D4D-435C-AA77-45309712CC77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054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500"/>
                            </p:stCondLst>
                            <p:childTnLst>
                              <p:par>
                                <p:cTn id="10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63" grpId="0" animBg="1"/>
      <p:bldGraphic spid="99" grpId="0">
        <p:bldAsOne/>
      </p:bldGraphic>
      <p:bldP spid="100" grpId="0" animBg="1"/>
      <p:bldP spid="101" grpId="0" animBg="1"/>
      <p:bldP spid="59" grpId="0" animBg="1"/>
      <p:bldP spid="6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roup 176"/>
          <p:cNvGrpSpPr/>
          <p:nvPr/>
        </p:nvGrpSpPr>
        <p:grpSpPr>
          <a:xfrm rot="10800000" flipH="1">
            <a:off x="5396313" y="5019672"/>
            <a:ext cx="191065" cy="748803"/>
            <a:chOff x="4514393" y="1036303"/>
            <a:chExt cx="115214" cy="1487365"/>
          </a:xfrm>
        </p:grpSpPr>
        <p:cxnSp>
          <p:nvCxnSpPr>
            <p:cNvPr id="178" name="Straight Connector 177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3" name="Group 172"/>
          <p:cNvGrpSpPr/>
          <p:nvPr/>
        </p:nvGrpSpPr>
        <p:grpSpPr>
          <a:xfrm rot="10800000" flipH="1">
            <a:off x="5396313" y="3955187"/>
            <a:ext cx="191065" cy="748803"/>
            <a:chOff x="4514393" y="1036303"/>
            <a:chExt cx="115214" cy="1487365"/>
          </a:xfrm>
        </p:grpSpPr>
        <p:cxnSp>
          <p:nvCxnSpPr>
            <p:cNvPr id="174" name="Straight Connector 173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rot="10800000" flipH="1">
            <a:off x="5396313" y="2890703"/>
            <a:ext cx="191065" cy="748803"/>
            <a:chOff x="4514393" y="1036303"/>
            <a:chExt cx="115214" cy="1487365"/>
          </a:xfrm>
        </p:grpSpPr>
        <p:cxnSp>
          <p:nvCxnSpPr>
            <p:cNvPr id="170" name="Straight Connector 169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3" name="Group 152"/>
          <p:cNvGrpSpPr/>
          <p:nvPr/>
        </p:nvGrpSpPr>
        <p:grpSpPr>
          <a:xfrm rot="10800000" flipH="1">
            <a:off x="5396313" y="1717845"/>
            <a:ext cx="191065" cy="748803"/>
            <a:chOff x="4514393" y="1036303"/>
            <a:chExt cx="115214" cy="1487365"/>
          </a:xfrm>
        </p:grpSpPr>
        <p:cxnSp>
          <p:nvCxnSpPr>
            <p:cNvPr id="154" name="Straight Connector 153"/>
            <p:cNvCxnSpPr/>
            <p:nvPr/>
          </p:nvCxnSpPr>
          <p:spPr>
            <a:xfrm flipV="1">
              <a:off x="4629607" y="1041066"/>
              <a:ext cx="0" cy="1482602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H="1">
              <a:off x="4514393" y="1036303"/>
              <a:ext cx="115214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 flipH="1">
              <a:off x="4514393" y="2523668"/>
              <a:ext cx="115214" cy="0"/>
            </a:xfrm>
            <a:prstGeom prst="line">
              <a:avLst/>
            </a:prstGeom>
            <a:ln w="19050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Freeform 66"/>
          <p:cNvSpPr>
            <a:spLocks noEditPoints="1"/>
          </p:cNvSpPr>
          <p:nvPr/>
        </p:nvSpPr>
        <p:spPr bwMode="auto">
          <a:xfrm flipH="1">
            <a:off x="7560967" y="1960547"/>
            <a:ext cx="3771421" cy="3775172"/>
          </a:xfrm>
          <a:custGeom>
            <a:avLst/>
            <a:gdLst/>
            <a:ahLst/>
            <a:cxnLst>
              <a:cxn ang="0">
                <a:pos x="277" y="553"/>
              </a:cxn>
              <a:cxn ang="0">
                <a:pos x="0" y="277"/>
              </a:cxn>
              <a:cxn ang="0">
                <a:pos x="277" y="0"/>
              </a:cxn>
              <a:cxn ang="0">
                <a:pos x="553" y="277"/>
              </a:cxn>
              <a:cxn ang="0">
                <a:pos x="277" y="553"/>
              </a:cxn>
              <a:cxn ang="0">
                <a:pos x="277" y="30"/>
              </a:cxn>
              <a:cxn ang="0">
                <a:pos x="30" y="277"/>
              </a:cxn>
              <a:cxn ang="0">
                <a:pos x="277" y="523"/>
              </a:cxn>
              <a:cxn ang="0">
                <a:pos x="524" y="277"/>
              </a:cxn>
              <a:cxn ang="0">
                <a:pos x="277" y="30"/>
              </a:cxn>
            </a:cxnLst>
            <a:rect l="0" t="0" r="r" b="b"/>
            <a:pathLst>
              <a:path w="553" h="553">
                <a:moveTo>
                  <a:pt x="277" y="553"/>
                </a:moveTo>
                <a:cubicBezTo>
                  <a:pt x="124" y="553"/>
                  <a:pt x="0" y="429"/>
                  <a:pt x="0" y="277"/>
                </a:cubicBezTo>
                <a:cubicBezTo>
                  <a:pt x="0" y="124"/>
                  <a:pt x="124" y="0"/>
                  <a:pt x="277" y="0"/>
                </a:cubicBezTo>
                <a:cubicBezTo>
                  <a:pt x="429" y="0"/>
                  <a:pt x="553" y="124"/>
                  <a:pt x="553" y="277"/>
                </a:cubicBezTo>
                <a:cubicBezTo>
                  <a:pt x="553" y="429"/>
                  <a:pt x="429" y="553"/>
                  <a:pt x="277" y="553"/>
                </a:cubicBezTo>
                <a:close/>
                <a:moveTo>
                  <a:pt x="277" y="30"/>
                </a:moveTo>
                <a:cubicBezTo>
                  <a:pt x="141" y="30"/>
                  <a:pt x="30" y="141"/>
                  <a:pt x="30" y="277"/>
                </a:cubicBezTo>
                <a:cubicBezTo>
                  <a:pt x="30" y="413"/>
                  <a:pt x="141" y="523"/>
                  <a:pt x="277" y="523"/>
                </a:cubicBezTo>
                <a:cubicBezTo>
                  <a:pt x="413" y="523"/>
                  <a:pt x="524" y="413"/>
                  <a:pt x="524" y="277"/>
                </a:cubicBezTo>
                <a:cubicBezTo>
                  <a:pt x="524" y="141"/>
                  <a:pt x="413" y="30"/>
                  <a:pt x="277" y="3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1" name="Freeform 67"/>
          <p:cNvSpPr>
            <a:spLocks/>
          </p:cNvSpPr>
          <p:nvPr/>
        </p:nvSpPr>
        <p:spPr bwMode="auto">
          <a:xfrm flipH="1">
            <a:off x="9442929" y="1960547"/>
            <a:ext cx="1889460" cy="1889460"/>
          </a:xfrm>
          <a:custGeom>
            <a:avLst/>
            <a:gdLst/>
            <a:ahLst/>
            <a:cxnLst>
              <a:cxn ang="0">
                <a:pos x="30" y="277"/>
              </a:cxn>
              <a:cxn ang="0">
                <a:pos x="0" y="277"/>
              </a:cxn>
              <a:cxn ang="0">
                <a:pos x="277" y="0"/>
              </a:cxn>
              <a:cxn ang="0">
                <a:pos x="277" y="30"/>
              </a:cxn>
              <a:cxn ang="0">
                <a:pos x="30" y="277"/>
              </a:cxn>
            </a:cxnLst>
            <a:rect l="0" t="0" r="r" b="b"/>
            <a:pathLst>
              <a:path w="277" h="277">
                <a:moveTo>
                  <a:pt x="30" y="277"/>
                </a:moveTo>
                <a:cubicBezTo>
                  <a:pt x="0" y="277"/>
                  <a:pt x="0" y="277"/>
                  <a:pt x="0" y="277"/>
                </a:cubicBezTo>
                <a:cubicBezTo>
                  <a:pt x="0" y="124"/>
                  <a:pt x="124" y="0"/>
                  <a:pt x="277" y="0"/>
                </a:cubicBezTo>
                <a:cubicBezTo>
                  <a:pt x="277" y="30"/>
                  <a:pt x="277" y="30"/>
                  <a:pt x="277" y="30"/>
                </a:cubicBezTo>
                <a:cubicBezTo>
                  <a:pt x="141" y="30"/>
                  <a:pt x="30" y="141"/>
                  <a:pt x="30" y="277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2" name="Freeform 68"/>
          <p:cNvSpPr>
            <a:spLocks noEditPoints="1"/>
          </p:cNvSpPr>
          <p:nvPr/>
        </p:nvSpPr>
        <p:spPr bwMode="auto">
          <a:xfrm flipH="1">
            <a:off x="7917114" y="2320444"/>
            <a:ext cx="3055377" cy="3059125"/>
          </a:xfrm>
          <a:custGeom>
            <a:avLst/>
            <a:gdLst/>
            <a:ahLst/>
            <a:cxnLst>
              <a:cxn ang="0">
                <a:pos x="224" y="448"/>
              </a:cxn>
              <a:cxn ang="0">
                <a:pos x="0" y="224"/>
              </a:cxn>
              <a:cxn ang="0">
                <a:pos x="224" y="0"/>
              </a:cxn>
              <a:cxn ang="0">
                <a:pos x="448" y="224"/>
              </a:cxn>
              <a:cxn ang="0">
                <a:pos x="224" y="448"/>
              </a:cxn>
              <a:cxn ang="0">
                <a:pos x="224" y="29"/>
              </a:cxn>
              <a:cxn ang="0">
                <a:pos x="29" y="224"/>
              </a:cxn>
              <a:cxn ang="0">
                <a:pos x="224" y="418"/>
              </a:cxn>
              <a:cxn ang="0">
                <a:pos x="418" y="224"/>
              </a:cxn>
              <a:cxn ang="0">
                <a:pos x="224" y="29"/>
              </a:cxn>
            </a:cxnLst>
            <a:rect l="0" t="0" r="r" b="b"/>
            <a:pathLst>
              <a:path w="448" h="448">
                <a:moveTo>
                  <a:pt x="224" y="448"/>
                </a:moveTo>
                <a:cubicBezTo>
                  <a:pt x="100" y="448"/>
                  <a:pt x="0" y="347"/>
                  <a:pt x="0" y="224"/>
                </a:cubicBezTo>
                <a:cubicBezTo>
                  <a:pt x="0" y="100"/>
                  <a:pt x="100" y="0"/>
                  <a:pt x="224" y="0"/>
                </a:cubicBezTo>
                <a:cubicBezTo>
                  <a:pt x="347" y="0"/>
                  <a:pt x="448" y="100"/>
                  <a:pt x="448" y="224"/>
                </a:cubicBezTo>
                <a:cubicBezTo>
                  <a:pt x="448" y="347"/>
                  <a:pt x="347" y="448"/>
                  <a:pt x="224" y="448"/>
                </a:cubicBezTo>
                <a:close/>
                <a:moveTo>
                  <a:pt x="224" y="29"/>
                </a:moveTo>
                <a:cubicBezTo>
                  <a:pt x="116" y="29"/>
                  <a:pt x="29" y="116"/>
                  <a:pt x="29" y="224"/>
                </a:cubicBezTo>
                <a:cubicBezTo>
                  <a:pt x="29" y="331"/>
                  <a:pt x="116" y="418"/>
                  <a:pt x="224" y="418"/>
                </a:cubicBezTo>
                <a:cubicBezTo>
                  <a:pt x="331" y="418"/>
                  <a:pt x="418" y="331"/>
                  <a:pt x="418" y="224"/>
                </a:cubicBezTo>
                <a:cubicBezTo>
                  <a:pt x="418" y="116"/>
                  <a:pt x="331" y="29"/>
                  <a:pt x="224" y="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3" name="Freeform 69"/>
          <p:cNvSpPr>
            <a:spLocks/>
          </p:cNvSpPr>
          <p:nvPr/>
        </p:nvSpPr>
        <p:spPr bwMode="auto">
          <a:xfrm flipH="1">
            <a:off x="9442928" y="2320444"/>
            <a:ext cx="1529563" cy="3059125"/>
          </a:xfrm>
          <a:custGeom>
            <a:avLst/>
            <a:gdLst/>
            <a:ahLst/>
            <a:cxnLst>
              <a:cxn ang="0">
                <a:pos x="224" y="448"/>
              </a:cxn>
              <a:cxn ang="0">
                <a:pos x="0" y="224"/>
              </a:cxn>
              <a:cxn ang="0">
                <a:pos x="224" y="0"/>
              </a:cxn>
              <a:cxn ang="0">
                <a:pos x="224" y="29"/>
              </a:cxn>
              <a:cxn ang="0">
                <a:pos x="29" y="224"/>
              </a:cxn>
              <a:cxn ang="0">
                <a:pos x="224" y="418"/>
              </a:cxn>
              <a:cxn ang="0">
                <a:pos x="224" y="448"/>
              </a:cxn>
            </a:cxnLst>
            <a:rect l="0" t="0" r="r" b="b"/>
            <a:pathLst>
              <a:path w="224" h="448">
                <a:moveTo>
                  <a:pt x="224" y="448"/>
                </a:moveTo>
                <a:cubicBezTo>
                  <a:pt x="100" y="448"/>
                  <a:pt x="0" y="347"/>
                  <a:pt x="0" y="224"/>
                </a:cubicBezTo>
                <a:cubicBezTo>
                  <a:pt x="0" y="100"/>
                  <a:pt x="100" y="0"/>
                  <a:pt x="224" y="0"/>
                </a:cubicBezTo>
                <a:cubicBezTo>
                  <a:pt x="224" y="29"/>
                  <a:pt x="224" y="29"/>
                  <a:pt x="224" y="29"/>
                </a:cubicBezTo>
                <a:cubicBezTo>
                  <a:pt x="116" y="29"/>
                  <a:pt x="29" y="116"/>
                  <a:pt x="29" y="224"/>
                </a:cubicBezTo>
                <a:cubicBezTo>
                  <a:pt x="29" y="331"/>
                  <a:pt x="116" y="418"/>
                  <a:pt x="224" y="418"/>
                </a:cubicBezTo>
                <a:lnTo>
                  <a:pt x="224" y="44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4" name="Freeform 70"/>
          <p:cNvSpPr>
            <a:spLocks noEditPoints="1"/>
          </p:cNvSpPr>
          <p:nvPr/>
        </p:nvSpPr>
        <p:spPr bwMode="auto">
          <a:xfrm flipH="1">
            <a:off x="8277013" y="2676592"/>
            <a:ext cx="2339331" cy="2343081"/>
          </a:xfrm>
          <a:custGeom>
            <a:avLst/>
            <a:gdLst/>
            <a:ahLst/>
            <a:cxnLst>
              <a:cxn ang="0">
                <a:pos x="172" y="343"/>
              </a:cxn>
              <a:cxn ang="0">
                <a:pos x="0" y="172"/>
              </a:cxn>
              <a:cxn ang="0">
                <a:pos x="172" y="0"/>
              </a:cxn>
              <a:cxn ang="0">
                <a:pos x="343" y="172"/>
              </a:cxn>
              <a:cxn ang="0">
                <a:pos x="172" y="343"/>
              </a:cxn>
              <a:cxn ang="0">
                <a:pos x="172" y="29"/>
              </a:cxn>
              <a:cxn ang="0">
                <a:pos x="30" y="172"/>
              </a:cxn>
              <a:cxn ang="0">
                <a:pos x="172" y="314"/>
              </a:cxn>
              <a:cxn ang="0">
                <a:pos x="314" y="172"/>
              </a:cxn>
              <a:cxn ang="0">
                <a:pos x="172" y="29"/>
              </a:cxn>
            </a:cxnLst>
            <a:rect l="0" t="0" r="r" b="b"/>
            <a:pathLst>
              <a:path w="343" h="343">
                <a:moveTo>
                  <a:pt x="172" y="343"/>
                </a:moveTo>
                <a:cubicBezTo>
                  <a:pt x="77" y="343"/>
                  <a:pt x="0" y="266"/>
                  <a:pt x="0" y="172"/>
                </a:cubicBezTo>
                <a:cubicBezTo>
                  <a:pt x="0" y="77"/>
                  <a:pt x="77" y="0"/>
                  <a:pt x="172" y="0"/>
                </a:cubicBezTo>
                <a:cubicBezTo>
                  <a:pt x="266" y="0"/>
                  <a:pt x="343" y="77"/>
                  <a:pt x="343" y="172"/>
                </a:cubicBezTo>
                <a:cubicBezTo>
                  <a:pt x="343" y="266"/>
                  <a:pt x="266" y="343"/>
                  <a:pt x="172" y="343"/>
                </a:cubicBezTo>
                <a:close/>
                <a:moveTo>
                  <a:pt x="172" y="29"/>
                </a:moveTo>
                <a:cubicBezTo>
                  <a:pt x="93" y="29"/>
                  <a:pt x="30" y="93"/>
                  <a:pt x="30" y="172"/>
                </a:cubicBezTo>
                <a:cubicBezTo>
                  <a:pt x="30" y="250"/>
                  <a:pt x="93" y="314"/>
                  <a:pt x="172" y="314"/>
                </a:cubicBezTo>
                <a:cubicBezTo>
                  <a:pt x="250" y="314"/>
                  <a:pt x="314" y="250"/>
                  <a:pt x="314" y="172"/>
                </a:cubicBezTo>
                <a:cubicBezTo>
                  <a:pt x="314" y="93"/>
                  <a:pt x="250" y="29"/>
                  <a:pt x="172" y="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5" name="Freeform 71"/>
          <p:cNvSpPr>
            <a:spLocks/>
          </p:cNvSpPr>
          <p:nvPr/>
        </p:nvSpPr>
        <p:spPr bwMode="auto">
          <a:xfrm flipH="1">
            <a:off x="8277013" y="2676592"/>
            <a:ext cx="2339331" cy="2343081"/>
          </a:xfrm>
          <a:custGeom>
            <a:avLst/>
            <a:gdLst/>
            <a:ahLst/>
            <a:cxnLst>
              <a:cxn ang="0">
                <a:pos x="172" y="343"/>
              </a:cxn>
              <a:cxn ang="0">
                <a:pos x="0" y="172"/>
              </a:cxn>
              <a:cxn ang="0">
                <a:pos x="172" y="0"/>
              </a:cxn>
              <a:cxn ang="0">
                <a:pos x="172" y="29"/>
              </a:cxn>
              <a:cxn ang="0">
                <a:pos x="30" y="172"/>
              </a:cxn>
              <a:cxn ang="0">
                <a:pos x="172" y="314"/>
              </a:cxn>
              <a:cxn ang="0">
                <a:pos x="314" y="172"/>
              </a:cxn>
              <a:cxn ang="0">
                <a:pos x="343" y="172"/>
              </a:cxn>
              <a:cxn ang="0">
                <a:pos x="172" y="343"/>
              </a:cxn>
            </a:cxnLst>
            <a:rect l="0" t="0" r="r" b="b"/>
            <a:pathLst>
              <a:path w="343" h="343">
                <a:moveTo>
                  <a:pt x="172" y="343"/>
                </a:moveTo>
                <a:cubicBezTo>
                  <a:pt x="77" y="343"/>
                  <a:pt x="0" y="266"/>
                  <a:pt x="0" y="172"/>
                </a:cubicBezTo>
                <a:cubicBezTo>
                  <a:pt x="0" y="77"/>
                  <a:pt x="77" y="0"/>
                  <a:pt x="172" y="0"/>
                </a:cubicBezTo>
                <a:cubicBezTo>
                  <a:pt x="172" y="29"/>
                  <a:pt x="172" y="29"/>
                  <a:pt x="172" y="29"/>
                </a:cubicBezTo>
                <a:cubicBezTo>
                  <a:pt x="93" y="29"/>
                  <a:pt x="30" y="93"/>
                  <a:pt x="30" y="172"/>
                </a:cubicBezTo>
                <a:cubicBezTo>
                  <a:pt x="30" y="250"/>
                  <a:pt x="93" y="314"/>
                  <a:pt x="172" y="314"/>
                </a:cubicBezTo>
                <a:cubicBezTo>
                  <a:pt x="250" y="314"/>
                  <a:pt x="314" y="250"/>
                  <a:pt x="314" y="172"/>
                </a:cubicBezTo>
                <a:cubicBezTo>
                  <a:pt x="343" y="172"/>
                  <a:pt x="343" y="172"/>
                  <a:pt x="343" y="172"/>
                </a:cubicBezTo>
                <a:cubicBezTo>
                  <a:pt x="343" y="266"/>
                  <a:pt x="266" y="343"/>
                  <a:pt x="172" y="343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36" name="Freeform 72"/>
          <p:cNvSpPr>
            <a:spLocks noEditPoints="1"/>
          </p:cNvSpPr>
          <p:nvPr/>
        </p:nvSpPr>
        <p:spPr bwMode="auto">
          <a:xfrm flipH="1">
            <a:off x="8633160" y="3032741"/>
            <a:ext cx="1627035" cy="1630785"/>
          </a:xfrm>
          <a:custGeom>
            <a:avLst/>
            <a:gdLst/>
            <a:ahLst/>
            <a:cxnLst>
              <a:cxn ang="0">
                <a:pos x="120" y="239"/>
              </a:cxn>
              <a:cxn ang="0">
                <a:pos x="0" y="120"/>
              </a:cxn>
              <a:cxn ang="0">
                <a:pos x="120" y="0"/>
              </a:cxn>
              <a:cxn ang="0">
                <a:pos x="239" y="120"/>
              </a:cxn>
              <a:cxn ang="0">
                <a:pos x="120" y="239"/>
              </a:cxn>
              <a:cxn ang="0">
                <a:pos x="120" y="30"/>
              </a:cxn>
              <a:cxn ang="0">
                <a:pos x="30" y="120"/>
              </a:cxn>
              <a:cxn ang="0">
                <a:pos x="120" y="209"/>
              </a:cxn>
              <a:cxn ang="0">
                <a:pos x="210" y="120"/>
              </a:cxn>
              <a:cxn ang="0">
                <a:pos x="120" y="30"/>
              </a:cxn>
            </a:cxnLst>
            <a:rect l="0" t="0" r="r" b="b"/>
            <a:pathLst>
              <a:path w="239" h="239">
                <a:moveTo>
                  <a:pt x="120" y="239"/>
                </a:moveTo>
                <a:cubicBezTo>
                  <a:pt x="54" y="239"/>
                  <a:pt x="0" y="185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186" y="0"/>
                  <a:pt x="239" y="54"/>
                  <a:pt x="239" y="120"/>
                </a:cubicBezTo>
                <a:cubicBezTo>
                  <a:pt x="239" y="185"/>
                  <a:pt x="186" y="239"/>
                  <a:pt x="120" y="239"/>
                </a:cubicBezTo>
                <a:close/>
                <a:moveTo>
                  <a:pt x="120" y="30"/>
                </a:moveTo>
                <a:cubicBezTo>
                  <a:pt x="70" y="30"/>
                  <a:pt x="30" y="70"/>
                  <a:pt x="30" y="120"/>
                </a:cubicBezTo>
                <a:cubicBezTo>
                  <a:pt x="30" y="169"/>
                  <a:pt x="70" y="209"/>
                  <a:pt x="120" y="209"/>
                </a:cubicBezTo>
                <a:cubicBezTo>
                  <a:pt x="169" y="209"/>
                  <a:pt x="210" y="169"/>
                  <a:pt x="210" y="120"/>
                </a:cubicBezTo>
                <a:cubicBezTo>
                  <a:pt x="210" y="70"/>
                  <a:pt x="169" y="30"/>
                  <a:pt x="120" y="3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 flipH="1">
            <a:off x="5587377" y="2077361"/>
            <a:ext cx="3855199" cy="0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 Placeholder 3"/>
          <p:cNvSpPr txBox="1">
            <a:spLocks/>
          </p:cNvSpPr>
          <p:nvPr/>
        </p:nvSpPr>
        <p:spPr>
          <a:xfrm>
            <a:off x="955634" y="1637601"/>
            <a:ext cx="1215076" cy="65665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267" dirty="0">
                <a:solidFill>
                  <a:schemeClr val="accent1"/>
                </a:solidFill>
                <a:cs typeface="+mn-ea"/>
                <a:sym typeface="+mn-lt"/>
              </a:rPr>
              <a:t>25%</a:t>
            </a:r>
          </a:p>
        </p:txBody>
      </p:sp>
      <p:sp>
        <p:nvSpPr>
          <p:cNvPr id="142" name="Text Placeholder 3"/>
          <p:cNvSpPr txBox="1">
            <a:spLocks/>
          </p:cNvSpPr>
          <p:nvPr/>
        </p:nvSpPr>
        <p:spPr>
          <a:xfrm>
            <a:off x="802812" y="4973002"/>
            <a:ext cx="1426673" cy="65665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267" dirty="0">
                <a:solidFill>
                  <a:schemeClr val="accent4"/>
                </a:solidFill>
                <a:cs typeface="+mn-ea"/>
                <a:sym typeface="+mn-lt"/>
              </a:rPr>
              <a:t>100%</a:t>
            </a:r>
          </a:p>
        </p:txBody>
      </p:sp>
      <p:sp>
        <p:nvSpPr>
          <p:cNvPr id="143" name="Text Placeholder 3"/>
          <p:cNvSpPr txBox="1">
            <a:spLocks/>
          </p:cNvSpPr>
          <p:nvPr/>
        </p:nvSpPr>
        <p:spPr>
          <a:xfrm>
            <a:off x="938802" y="2785526"/>
            <a:ext cx="1248740" cy="65665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267" dirty="0">
                <a:solidFill>
                  <a:schemeClr val="accent2"/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144" name="Text Placeholder 3"/>
          <p:cNvSpPr txBox="1">
            <a:spLocks/>
          </p:cNvSpPr>
          <p:nvPr/>
        </p:nvSpPr>
        <p:spPr>
          <a:xfrm>
            <a:off x="963649" y="3879265"/>
            <a:ext cx="1199047" cy="656655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170">
              <a:spcBef>
                <a:spcPct val="20000"/>
              </a:spcBef>
              <a:defRPr/>
            </a:pPr>
            <a:r>
              <a:rPr lang="en-US" sz="4267" dirty="0">
                <a:solidFill>
                  <a:schemeClr val="accent3"/>
                </a:solidFill>
                <a:cs typeface="+mn-ea"/>
                <a:sym typeface="+mn-lt"/>
              </a:rPr>
              <a:t>75%</a:t>
            </a:r>
          </a:p>
        </p:txBody>
      </p:sp>
      <p:cxnSp>
        <p:nvCxnSpPr>
          <p:cNvPr id="183" name="Elbow Connector 182"/>
          <p:cNvCxnSpPr/>
          <p:nvPr/>
        </p:nvCxnSpPr>
        <p:spPr>
          <a:xfrm rot="10800000" flipV="1">
            <a:off x="5587376" y="2421404"/>
            <a:ext cx="3855555" cy="844901"/>
          </a:xfrm>
          <a:prstGeom prst="bentConnector3">
            <a:avLst>
              <a:gd name="adj1" fmla="val 50000"/>
            </a:avLst>
          </a:prstGeom>
          <a:ln w="19050" cmpd="sng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Elbow Connector 198"/>
          <p:cNvCxnSpPr/>
          <p:nvPr/>
        </p:nvCxnSpPr>
        <p:spPr>
          <a:xfrm rot="10800000" flipV="1">
            <a:off x="5587378" y="2794605"/>
            <a:ext cx="3855197" cy="1547031"/>
          </a:xfrm>
          <a:prstGeom prst="bentConnector3">
            <a:avLst>
              <a:gd name="adj1" fmla="val 43939"/>
            </a:avLst>
          </a:prstGeom>
          <a:ln w="19050" cmpd="sng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Elbow Connector 202"/>
          <p:cNvCxnSpPr/>
          <p:nvPr/>
        </p:nvCxnSpPr>
        <p:spPr>
          <a:xfrm rot="10800000" flipV="1">
            <a:off x="5587376" y="3181671"/>
            <a:ext cx="3855200" cy="2197899"/>
          </a:xfrm>
          <a:prstGeom prst="bentConnector3">
            <a:avLst>
              <a:gd name="adj1" fmla="val 36296"/>
            </a:avLst>
          </a:prstGeom>
          <a:ln w="19050" cmpd="sng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15AB5A5-C4AB-442D-A0D3-1CF68880AE41}"/>
              </a:ext>
            </a:extLst>
          </p:cNvPr>
          <p:cNvGrpSpPr/>
          <p:nvPr/>
        </p:nvGrpSpPr>
        <p:grpSpPr>
          <a:xfrm>
            <a:off x="2506198" y="1632580"/>
            <a:ext cx="1934629" cy="1093928"/>
            <a:chOff x="468937" y="2419540"/>
            <a:chExt cx="1934629" cy="1093928"/>
          </a:xfrm>
        </p:grpSpPr>
        <p:sp>
          <p:nvSpPr>
            <p:cNvPr id="49" name="TextBox 18">
              <a:extLst>
                <a:ext uri="{FF2B5EF4-FFF2-40B4-BE49-F238E27FC236}">
                  <a16:creationId xmlns:a16="http://schemas.microsoft.com/office/drawing/2014/main" id="{FCB619DF-F73C-486C-9A66-F654133C00DA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AF63E8DF-6B53-433C-8948-14D7BD5E5DF9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2826C1F-2DD2-47A4-ACD3-57F17B23910B}"/>
              </a:ext>
            </a:extLst>
          </p:cNvPr>
          <p:cNvGrpSpPr/>
          <p:nvPr/>
        </p:nvGrpSpPr>
        <p:grpSpPr>
          <a:xfrm>
            <a:off x="2506198" y="2813680"/>
            <a:ext cx="1934629" cy="1093928"/>
            <a:chOff x="468937" y="2419540"/>
            <a:chExt cx="1934629" cy="1093928"/>
          </a:xfrm>
        </p:grpSpPr>
        <p:sp>
          <p:nvSpPr>
            <p:cNvPr id="52" name="TextBox 18">
              <a:extLst>
                <a:ext uri="{FF2B5EF4-FFF2-40B4-BE49-F238E27FC236}">
                  <a16:creationId xmlns:a16="http://schemas.microsoft.com/office/drawing/2014/main" id="{DD633B4A-A490-4E4C-B0AF-FDDED05FA18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3D84DDBB-17E5-4380-95D2-29DFC38CF1D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381A0384-75E4-408A-9531-AEE64FC48467}"/>
              </a:ext>
            </a:extLst>
          </p:cNvPr>
          <p:cNvGrpSpPr/>
          <p:nvPr/>
        </p:nvGrpSpPr>
        <p:grpSpPr>
          <a:xfrm>
            <a:off x="2506198" y="3880480"/>
            <a:ext cx="1934629" cy="1093928"/>
            <a:chOff x="468937" y="2419540"/>
            <a:chExt cx="1934629" cy="1093928"/>
          </a:xfrm>
        </p:grpSpPr>
        <p:sp>
          <p:nvSpPr>
            <p:cNvPr id="55" name="TextBox 18">
              <a:extLst>
                <a:ext uri="{FF2B5EF4-FFF2-40B4-BE49-F238E27FC236}">
                  <a16:creationId xmlns:a16="http://schemas.microsoft.com/office/drawing/2014/main" id="{8910B1D1-3737-4B7E-86BC-28B301F4221E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47565002-98A8-4049-9B42-3121EAA820A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3BEA13F5-E0E7-4C00-BE0F-2E5FDDCCB663}"/>
              </a:ext>
            </a:extLst>
          </p:cNvPr>
          <p:cNvGrpSpPr/>
          <p:nvPr/>
        </p:nvGrpSpPr>
        <p:grpSpPr>
          <a:xfrm>
            <a:off x="2506198" y="4947280"/>
            <a:ext cx="1934629" cy="1093928"/>
            <a:chOff x="468937" y="2419540"/>
            <a:chExt cx="1934629" cy="1093928"/>
          </a:xfrm>
        </p:grpSpPr>
        <p:sp>
          <p:nvSpPr>
            <p:cNvPr id="58" name="TextBox 18">
              <a:extLst>
                <a:ext uri="{FF2B5EF4-FFF2-40B4-BE49-F238E27FC236}">
                  <a16:creationId xmlns:a16="http://schemas.microsoft.com/office/drawing/2014/main" id="{CD6CC71A-EA95-479B-B3A2-CB2CDFBB27A6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05E098A-043C-434D-836E-08CC1A7DD538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8ED9D4BE-7D79-4F2F-969C-6FBD3C528E06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46" name="TextBox 18">
              <a:extLst>
                <a:ext uri="{FF2B5EF4-FFF2-40B4-BE49-F238E27FC236}">
                  <a16:creationId xmlns:a16="http://schemas.microsoft.com/office/drawing/2014/main" id="{704B87A4-412A-46C4-AA03-EEFCC31108CA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712AA64E-E783-4684-8EA6-4CB11F87DCDF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84C9C804-2C07-47F8-A13D-AAB05A0621FB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8A46B896-9AF1-4098-9DA8-012647D27AFC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32D9501F-9929-4A2C-9172-7A3FEEE9B4EF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A9EA88AC-68B8-4129-809A-D79C46620EE4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A2B27B52-6B9A-4925-8D49-E133FED7A31E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C2A6AE4D-6CE0-4F02-A5F5-103923EE5CCD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34DE3224-1D9A-454A-9F83-D293754C6C6A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7CF13718-8590-482E-B2F6-56ABC5520F32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E592A773-2F02-4E67-952A-6ACE8A1D160E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582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41" grpId="0"/>
      <p:bldP spid="142" grpId="0"/>
      <p:bldP spid="143" grpId="0"/>
      <p:bldP spid="1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7762455" y="2124454"/>
            <a:ext cx="1788629" cy="1083308"/>
            <a:chOff x="3433763" y="1131575"/>
            <a:chExt cx="2241550" cy="1357626"/>
          </a:xfrm>
        </p:grpSpPr>
        <p:sp>
          <p:nvSpPr>
            <p:cNvPr id="6158" name="Freeform 14"/>
            <p:cNvSpPr>
              <a:spLocks/>
            </p:cNvSpPr>
            <p:nvPr/>
          </p:nvSpPr>
          <p:spPr bwMode="auto">
            <a:xfrm>
              <a:off x="3433763" y="1474788"/>
              <a:ext cx="2241550" cy="1014413"/>
            </a:xfrm>
            <a:custGeom>
              <a:avLst/>
              <a:gdLst/>
              <a:ahLst/>
              <a:cxnLst>
                <a:cxn ang="0">
                  <a:pos x="634" y="369"/>
                </a:cxn>
                <a:cxn ang="0">
                  <a:pos x="420" y="284"/>
                </a:cxn>
                <a:cxn ang="0">
                  <a:pos x="201" y="375"/>
                </a:cxn>
                <a:cxn ang="0">
                  <a:pos x="0" y="174"/>
                </a:cxn>
                <a:cxn ang="0">
                  <a:pos x="420" y="0"/>
                </a:cxn>
                <a:cxn ang="0">
                  <a:pos x="829" y="163"/>
                </a:cxn>
                <a:cxn ang="0">
                  <a:pos x="634" y="369"/>
                </a:cxn>
              </a:cxnLst>
              <a:rect l="0" t="0" r="r" b="b"/>
              <a:pathLst>
                <a:path w="829" h="375">
                  <a:moveTo>
                    <a:pt x="634" y="369"/>
                  </a:moveTo>
                  <a:cubicBezTo>
                    <a:pt x="574" y="312"/>
                    <a:pt x="503" y="284"/>
                    <a:pt x="420" y="284"/>
                  </a:cubicBezTo>
                  <a:cubicBezTo>
                    <a:pt x="334" y="284"/>
                    <a:pt x="261" y="314"/>
                    <a:pt x="201" y="375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116" y="58"/>
                    <a:pt x="256" y="0"/>
                    <a:pt x="420" y="0"/>
                  </a:cubicBezTo>
                  <a:cubicBezTo>
                    <a:pt x="579" y="0"/>
                    <a:pt x="716" y="54"/>
                    <a:pt x="829" y="163"/>
                  </a:cubicBezTo>
                  <a:lnTo>
                    <a:pt x="634" y="369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19" name="Isosceles Triangle 18"/>
            <p:cNvSpPr/>
            <p:nvPr/>
          </p:nvSpPr>
          <p:spPr>
            <a:xfrm>
              <a:off x="4372937" y="1131575"/>
              <a:ext cx="398127" cy="460856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069457" y="2798605"/>
            <a:ext cx="1126223" cy="1791163"/>
            <a:chOff x="3008635" y="1967798"/>
            <a:chExt cx="1112911" cy="1769992"/>
          </a:xfrm>
        </p:grpSpPr>
        <p:sp>
          <p:nvSpPr>
            <p:cNvPr id="6157" name="Freeform 13"/>
            <p:cNvSpPr>
              <a:spLocks/>
            </p:cNvSpPr>
            <p:nvPr/>
          </p:nvSpPr>
          <p:spPr bwMode="auto">
            <a:xfrm>
              <a:off x="3321669" y="1967798"/>
              <a:ext cx="799877" cy="1769992"/>
            </a:xfrm>
            <a:custGeom>
              <a:avLst/>
              <a:gdLst/>
              <a:ahLst/>
              <a:cxnLst>
                <a:cxn ang="0">
                  <a:pos x="163" y="0"/>
                </a:cxn>
                <a:cxn ang="0">
                  <a:pos x="369" y="195"/>
                </a:cxn>
                <a:cxn ang="0">
                  <a:pos x="284" y="409"/>
                </a:cxn>
                <a:cxn ang="0">
                  <a:pos x="375" y="628"/>
                </a:cxn>
                <a:cxn ang="0">
                  <a:pos x="375" y="629"/>
                </a:cxn>
                <a:cxn ang="0">
                  <a:pos x="174" y="830"/>
                </a:cxn>
                <a:cxn ang="0">
                  <a:pos x="174" y="829"/>
                </a:cxn>
                <a:cxn ang="0">
                  <a:pos x="0" y="409"/>
                </a:cxn>
                <a:cxn ang="0">
                  <a:pos x="163" y="0"/>
                </a:cxn>
              </a:cxnLst>
              <a:rect l="0" t="0" r="r" b="b"/>
              <a:pathLst>
                <a:path w="375" h="830">
                  <a:moveTo>
                    <a:pt x="163" y="0"/>
                  </a:moveTo>
                  <a:cubicBezTo>
                    <a:pt x="369" y="195"/>
                    <a:pt x="369" y="195"/>
                    <a:pt x="369" y="195"/>
                  </a:cubicBezTo>
                  <a:cubicBezTo>
                    <a:pt x="312" y="255"/>
                    <a:pt x="284" y="326"/>
                    <a:pt x="284" y="409"/>
                  </a:cubicBezTo>
                  <a:cubicBezTo>
                    <a:pt x="284" y="495"/>
                    <a:pt x="314" y="568"/>
                    <a:pt x="375" y="628"/>
                  </a:cubicBezTo>
                  <a:cubicBezTo>
                    <a:pt x="375" y="629"/>
                    <a:pt x="375" y="629"/>
                    <a:pt x="375" y="629"/>
                  </a:cubicBezTo>
                  <a:cubicBezTo>
                    <a:pt x="174" y="830"/>
                    <a:pt x="174" y="830"/>
                    <a:pt x="174" y="830"/>
                  </a:cubicBezTo>
                  <a:cubicBezTo>
                    <a:pt x="174" y="829"/>
                    <a:pt x="174" y="829"/>
                    <a:pt x="174" y="829"/>
                  </a:cubicBezTo>
                  <a:cubicBezTo>
                    <a:pt x="58" y="713"/>
                    <a:pt x="0" y="573"/>
                    <a:pt x="0" y="409"/>
                  </a:cubicBezTo>
                  <a:cubicBezTo>
                    <a:pt x="0" y="250"/>
                    <a:pt x="54" y="114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0" name="Isosceles Triangle 19"/>
            <p:cNvSpPr/>
            <p:nvPr/>
          </p:nvSpPr>
          <p:spPr>
            <a:xfrm rot="16200000">
              <a:off x="3033366" y="2671099"/>
              <a:ext cx="313928" cy="3633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143197" y="2774539"/>
            <a:ext cx="1090388" cy="1788631"/>
            <a:chOff x="5057865" y="1944015"/>
            <a:chExt cx="1077500" cy="1767489"/>
          </a:xfrm>
        </p:grpSpPr>
        <p:sp>
          <p:nvSpPr>
            <p:cNvPr id="6156" name="Freeform 12"/>
            <p:cNvSpPr>
              <a:spLocks/>
            </p:cNvSpPr>
            <p:nvPr/>
          </p:nvSpPr>
          <p:spPr bwMode="auto">
            <a:xfrm>
              <a:off x="5057865" y="1944015"/>
              <a:ext cx="797373" cy="1767489"/>
            </a:xfrm>
            <a:custGeom>
              <a:avLst/>
              <a:gdLst/>
              <a:ahLst/>
              <a:cxnLst>
                <a:cxn ang="0">
                  <a:pos x="201" y="0"/>
                </a:cxn>
                <a:cxn ang="0">
                  <a:pos x="374" y="420"/>
                </a:cxn>
                <a:cxn ang="0">
                  <a:pos x="211" y="829"/>
                </a:cxn>
                <a:cxn ang="0">
                  <a:pos x="5" y="634"/>
                </a:cxn>
                <a:cxn ang="0">
                  <a:pos x="90" y="420"/>
                </a:cxn>
                <a:cxn ang="0">
                  <a:pos x="0" y="201"/>
                </a:cxn>
                <a:cxn ang="0">
                  <a:pos x="201" y="0"/>
                </a:cxn>
              </a:cxnLst>
              <a:rect l="0" t="0" r="r" b="b"/>
              <a:pathLst>
                <a:path w="374" h="829">
                  <a:moveTo>
                    <a:pt x="201" y="0"/>
                  </a:moveTo>
                  <a:cubicBezTo>
                    <a:pt x="316" y="116"/>
                    <a:pt x="374" y="256"/>
                    <a:pt x="374" y="420"/>
                  </a:cubicBezTo>
                  <a:cubicBezTo>
                    <a:pt x="374" y="579"/>
                    <a:pt x="320" y="715"/>
                    <a:pt x="211" y="829"/>
                  </a:cubicBezTo>
                  <a:cubicBezTo>
                    <a:pt x="5" y="634"/>
                    <a:pt x="5" y="634"/>
                    <a:pt x="5" y="634"/>
                  </a:cubicBezTo>
                  <a:cubicBezTo>
                    <a:pt x="62" y="574"/>
                    <a:pt x="90" y="503"/>
                    <a:pt x="90" y="420"/>
                  </a:cubicBezTo>
                  <a:cubicBezTo>
                    <a:pt x="90" y="335"/>
                    <a:pt x="60" y="262"/>
                    <a:pt x="0" y="201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2" name="Isosceles Triangle 21"/>
            <p:cNvSpPr/>
            <p:nvPr/>
          </p:nvSpPr>
          <p:spPr>
            <a:xfrm rot="5400000" flipH="1">
              <a:off x="5796706" y="2671100"/>
              <a:ext cx="313928" cy="3633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86523" y="4152747"/>
            <a:ext cx="1788629" cy="1105459"/>
            <a:chOff x="3717226" y="3305933"/>
            <a:chExt cx="1767489" cy="1092393"/>
          </a:xfrm>
        </p:grpSpPr>
        <p:sp>
          <p:nvSpPr>
            <p:cNvPr id="6159" name="Freeform 15"/>
            <p:cNvSpPr>
              <a:spLocks/>
            </p:cNvSpPr>
            <p:nvPr/>
          </p:nvSpPr>
          <p:spPr bwMode="auto">
            <a:xfrm>
              <a:off x="3717226" y="3305933"/>
              <a:ext cx="1767489" cy="799877"/>
            </a:xfrm>
            <a:custGeom>
              <a:avLst/>
              <a:gdLst/>
              <a:ahLst/>
              <a:cxnLst>
                <a:cxn ang="0">
                  <a:pos x="628" y="0"/>
                </a:cxn>
                <a:cxn ang="0">
                  <a:pos x="629" y="0"/>
                </a:cxn>
                <a:cxn ang="0">
                  <a:pos x="829" y="201"/>
                </a:cxn>
                <a:cxn ang="0">
                  <a:pos x="829" y="201"/>
                </a:cxn>
                <a:cxn ang="0">
                  <a:pos x="409" y="375"/>
                </a:cxn>
                <a:cxn ang="0">
                  <a:pos x="0" y="212"/>
                </a:cxn>
                <a:cxn ang="0">
                  <a:pos x="196" y="6"/>
                </a:cxn>
                <a:cxn ang="0">
                  <a:pos x="409" y="91"/>
                </a:cxn>
                <a:cxn ang="0">
                  <a:pos x="628" y="0"/>
                </a:cxn>
              </a:cxnLst>
              <a:rect l="0" t="0" r="r" b="b"/>
              <a:pathLst>
                <a:path w="829" h="375">
                  <a:moveTo>
                    <a:pt x="628" y="0"/>
                  </a:moveTo>
                  <a:cubicBezTo>
                    <a:pt x="629" y="0"/>
                    <a:pt x="629" y="0"/>
                    <a:pt x="629" y="0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829" y="201"/>
                    <a:pt x="829" y="201"/>
                    <a:pt x="829" y="201"/>
                  </a:cubicBezTo>
                  <a:cubicBezTo>
                    <a:pt x="713" y="317"/>
                    <a:pt x="573" y="375"/>
                    <a:pt x="409" y="375"/>
                  </a:cubicBezTo>
                  <a:cubicBezTo>
                    <a:pt x="250" y="375"/>
                    <a:pt x="114" y="321"/>
                    <a:pt x="0" y="212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255" y="63"/>
                    <a:pt x="326" y="91"/>
                    <a:pt x="409" y="91"/>
                  </a:cubicBezTo>
                  <a:cubicBezTo>
                    <a:pt x="495" y="91"/>
                    <a:pt x="568" y="61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23" name="Isosceles Triangle 22"/>
            <p:cNvSpPr/>
            <p:nvPr/>
          </p:nvSpPr>
          <p:spPr>
            <a:xfrm rot="10800000" flipH="1">
              <a:off x="4433993" y="4034936"/>
              <a:ext cx="313928" cy="36339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0405435" y="3258561"/>
            <a:ext cx="728643" cy="860916"/>
            <a:chOff x="193675" y="3013076"/>
            <a:chExt cx="1014413" cy="1198563"/>
          </a:xfrm>
          <a:solidFill>
            <a:schemeClr val="accent3"/>
          </a:solidFill>
        </p:grpSpPr>
        <p:sp>
          <p:nvSpPr>
            <p:cNvPr id="6172" name="Freeform 28"/>
            <p:cNvSpPr>
              <a:spLocks noEditPoints="1"/>
            </p:cNvSpPr>
            <p:nvPr/>
          </p:nvSpPr>
          <p:spPr bwMode="auto">
            <a:xfrm>
              <a:off x="212725" y="3013076"/>
              <a:ext cx="922338" cy="1198563"/>
            </a:xfrm>
            <a:custGeom>
              <a:avLst/>
              <a:gdLst/>
              <a:ahLst/>
              <a:cxnLst>
                <a:cxn ang="0">
                  <a:pos x="195" y="24"/>
                </a:cxn>
                <a:cxn ang="0">
                  <a:pos x="202" y="7"/>
                </a:cxn>
                <a:cxn ang="0">
                  <a:pos x="219" y="0"/>
                </a:cxn>
                <a:cxn ang="0">
                  <a:pos x="219" y="0"/>
                </a:cxn>
                <a:cxn ang="0">
                  <a:pos x="236" y="7"/>
                </a:cxn>
                <a:cxn ang="0">
                  <a:pos x="244" y="24"/>
                </a:cxn>
                <a:cxn ang="0">
                  <a:pos x="244" y="318"/>
                </a:cxn>
                <a:cxn ang="0">
                  <a:pos x="195" y="318"/>
                </a:cxn>
                <a:cxn ang="0">
                  <a:pos x="195" y="24"/>
                </a:cxn>
                <a:cxn ang="0">
                  <a:pos x="0" y="110"/>
                </a:cxn>
                <a:cxn ang="0">
                  <a:pos x="22" y="73"/>
                </a:cxn>
                <a:cxn ang="0">
                  <a:pos x="87" y="46"/>
                </a:cxn>
                <a:cxn ang="0">
                  <a:pos x="87" y="46"/>
                </a:cxn>
                <a:cxn ang="0">
                  <a:pos x="152" y="73"/>
                </a:cxn>
                <a:cxn ang="0">
                  <a:pos x="175" y="110"/>
                </a:cxn>
                <a:cxn ang="0">
                  <a:pos x="0" y="110"/>
                </a:cxn>
              </a:cxnLst>
              <a:rect l="0" t="0" r="r" b="b"/>
              <a:pathLst>
                <a:path w="244" h="318">
                  <a:moveTo>
                    <a:pt x="195" y="24"/>
                  </a:moveTo>
                  <a:cubicBezTo>
                    <a:pt x="195" y="17"/>
                    <a:pt x="197" y="12"/>
                    <a:pt x="202" y="7"/>
                  </a:cubicBezTo>
                  <a:cubicBezTo>
                    <a:pt x="206" y="2"/>
                    <a:pt x="212" y="0"/>
                    <a:pt x="219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26" y="0"/>
                    <a:pt x="232" y="2"/>
                    <a:pt x="236" y="7"/>
                  </a:cubicBezTo>
                  <a:cubicBezTo>
                    <a:pt x="241" y="12"/>
                    <a:pt x="244" y="17"/>
                    <a:pt x="244" y="24"/>
                  </a:cubicBezTo>
                  <a:cubicBezTo>
                    <a:pt x="244" y="318"/>
                    <a:pt x="244" y="318"/>
                    <a:pt x="244" y="318"/>
                  </a:cubicBezTo>
                  <a:cubicBezTo>
                    <a:pt x="195" y="318"/>
                    <a:pt x="195" y="318"/>
                    <a:pt x="195" y="318"/>
                  </a:cubicBezTo>
                  <a:lnTo>
                    <a:pt x="195" y="24"/>
                  </a:lnTo>
                  <a:close/>
                  <a:moveTo>
                    <a:pt x="0" y="110"/>
                  </a:moveTo>
                  <a:cubicBezTo>
                    <a:pt x="4" y="96"/>
                    <a:pt x="11" y="84"/>
                    <a:pt x="22" y="73"/>
                  </a:cubicBezTo>
                  <a:cubicBezTo>
                    <a:pt x="40" y="55"/>
                    <a:pt x="61" y="46"/>
                    <a:pt x="87" y="4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113" y="46"/>
                    <a:pt x="134" y="55"/>
                    <a:pt x="152" y="73"/>
                  </a:cubicBezTo>
                  <a:cubicBezTo>
                    <a:pt x="163" y="84"/>
                    <a:pt x="170" y="96"/>
                    <a:pt x="175" y="110"/>
                  </a:cubicBezTo>
                  <a:lnTo>
                    <a:pt x="0" y="1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3" name="Freeform 29"/>
            <p:cNvSpPr>
              <a:spLocks/>
            </p:cNvSpPr>
            <p:nvPr/>
          </p:nvSpPr>
          <p:spPr bwMode="auto">
            <a:xfrm>
              <a:off x="825500" y="4170363"/>
              <a:ext cx="382588" cy="33338"/>
            </a:xfrm>
            <a:custGeom>
              <a:avLst/>
              <a:gdLst/>
              <a:ahLst/>
              <a:cxnLst>
                <a:cxn ang="0">
                  <a:pos x="101" y="5"/>
                </a:cxn>
                <a:cxn ang="0">
                  <a:pos x="100" y="8"/>
                </a:cxn>
                <a:cxn ang="0">
                  <a:pos x="96" y="9"/>
                </a:cxn>
                <a:cxn ang="0">
                  <a:pos x="5" y="9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1"/>
                </a:cxn>
                <a:cxn ang="0">
                  <a:pos x="5" y="0"/>
                </a:cxn>
                <a:cxn ang="0">
                  <a:pos x="96" y="0"/>
                </a:cxn>
                <a:cxn ang="0">
                  <a:pos x="100" y="1"/>
                </a:cxn>
                <a:cxn ang="0">
                  <a:pos x="101" y="5"/>
                </a:cxn>
              </a:cxnLst>
              <a:rect l="0" t="0" r="r" b="b"/>
              <a:pathLst>
                <a:path w="101" h="9">
                  <a:moveTo>
                    <a:pt x="101" y="5"/>
                  </a:moveTo>
                  <a:cubicBezTo>
                    <a:pt x="101" y="6"/>
                    <a:pt x="100" y="7"/>
                    <a:pt x="100" y="8"/>
                  </a:cubicBezTo>
                  <a:cubicBezTo>
                    <a:pt x="99" y="9"/>
                    <a:pt x="98" y="9"/>
                    <a:pt x="9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2" y="9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8" y="0"/>
                    <a:pt x="99" y="0"/>
                    <a:pt x="100" y="1"/>
                  </a:cubicBezTo>
                  <a:cubicBezTo>
                    <a:pt x="100" y="2"/>
                    <a:pt x="101" y="3"/>
                    <a:pt x="101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4" name="Freeform 30"/>
            <p:cNvSpPr>
              <a:spLocks/>
            </p:cNvSpPr>
            <p:nvPr/>
          </p:nvSpPr>
          <p:spPr bwMode="auto">
            <a:xfrm>
              <a:off x="825500" y="3717926"/>
              <a:ext cx="382588" cy="395288"/>
            </a:xfrm>
            <a:custGeom>
              <a:avLst/>
              <a:gdLst/>
              <a:ahLst/>
              <a:cxnLst>
                <a:cxn ang="0">
                  <a:pos x="92" y="9"/>
                </a:cxn>
                <a:cxn ang="0">
                  <a:pos x="5" y="9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1"/>
                </a:cxn>
                <a:cxn ang="0">
                  <a:pos x="5" y="0"/>
                </a:cxn>
                <a:cxn ang="0">
                  <a:pos x="96" y="0"/>
                </a:cxn>
                <a:cxn ang="0">
                  <a:pos x="100" y="1"/>
                </a:cxn>
                <a:cxn ang="0">
                  <a:pos x="101" y="5"/>
                </a:cxn>
                <a:cxn ang="0">
                  <a:pos x="101" y="101"/>
                </a:cxn>
                <a:cxn ang="0">
                  <a:pos x="100" y="104"/>
                </a:cxn>
                <a:cxn ang="0">
                  <a:pos x="96" y="105"/>
                </a:cxn>
                <a:cxn ang="0">
                  <a:pos x="5" y="105"/>
                </a:cxn>
                <a:cxn ang="0">
                  <a:pos x="1" y="104"/>
                </a:cxn>
                <a:cxn ang="0">
                  <a:pos x="0" y="101"/>
                </a:cxn>
                <a:cxn ang="0">
                  <a:pos x="1" y="97"/>
                </a:cxn>
                <a:cxn ang="0">
                  <a:pos x="5" y="96"/>
                </a:cxn>
                <a:cxn ang="0">
                  <a:pos x="92" y="96"/>
                </a:cxn>
                <a:cxn ang="0">
                  <a:pos x="92" y="9"/>
                </a:cxn>
              </a:cxnLst>
              <a:rect l="0" t="0" r="r" b="b"/>
              <a:pathLst>
                <a:path w="101" h="105">
                  <a:moveTo>
                    <a:pt x="92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2" y="9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8" y="0"/>
                    <a:pt x="99" y="1"/>
                    <a:pt x="100" y="1"/>
                  </a:cubicBezTo>
                  <a:cubicBezTo>
                    <a:pt x="100" y="2"/>
                    <a:pt x="101" y="3"/>
                    <a:pt x="101" y="5"/>
                  </a:cubicBezTo>
                  <a:cubicBezTo>
                    <a:pt x="101" y="101"/>
                    <a:pt x="101" y="101"/>
                    <a:pt x="101" y="101"/>
                  </a:cubicBezTo>
                  <a:cubicBezTo>
                    <a:pt x="101" y="102"/>
                    <a:pt x="100" y="103"/>
                    <a:pt x="100" y="104"/>
                  </a:cubicBezTo>
                  <a:cubicBezTo>
                    <a:pt x="99" y="105"/>
                    <a:pt x="98" y="105"/>
                    <a:pt x="96" y="105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3" y="105"/>
                    <a:pt x="2" y="105"/>
                    <a:pt x="1" y="104"/>
                  </a:cubicBezTo>
                  <a:cubicBezTo>
                    <a:pt x="0" y="103"/>
                    <a:pt x="0" y="102"/>
                    <a:pt x="0" y="101"/>
                  </a:cubicBezTo>
                  <a:cubicBezTo>
                    <a:pt x="0" y="99"/>
                    <a:pt x="0" y="98"/>
                    <a:pt x="1" y="97"/>
                  </a:cubicBezTo>
                  <a:cubicBezTo>
                    <a:pt x="2" y="96"/>
                    <a:pt x="3" y="96"/>
                    <a:pt x="5" y="96"/>
                  </a:cubicBezTo>
                  <a:cubicBezTo>
                    <a:pt x="92" y="96"/>
                    <a:pt x="92" y="96"/>
                    <a:pt x="92" y="96"/>
                  </a:cubicBezTo>
                  <a:lnTo>
                    <a:pt x="92" y="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5" name="Freeform 31"/>
            <p:cNvSpPr>
              <a:spLocks/>
            </p:cNvSpPr>
            <p:nvPr/>
          </p:nvSpPr>
          <p:spPr bwMode="auto">
            <a:xfrm>
              <a:off x="760413" y="3375026"/>
              <a:ext cx="447675" cy="244475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117" y="1"/>
                </a:cxn>
                <a:cxn ang="0">
                  <a:pos x="118" y="4"/>
                </a:cxn>
                <a:cxn ang="0">
                  <a:pos x="118" y="60"/>
                </a:cxn>
                <a:cxn ang="0">
                  <a:pos x="117" y="64"/>
                </a:cxn>
                <a:cxn ang="0">
                  <a:pos x="113" y="65"/>
                </a:cxn>
                <a:cxn ang="0">
                  <a:pos x="22" y="65"/>
                </a:cxn>
                <a:cxn ang="0">
                  <a:pos x="18" y="64"/>
                </a:cxn>
                <a:cxn ang="0">
                  <a:pos x="17" y="60"/>
                </a:cxn>
                <a:cxn ang="0">
                  <a:pos x="18" y="57"/>
                </a:cxn>
                <a:cxn ang="0">
                  <a:pos x="22" y="56"/>
                </a:cxn>
                <a:cxn ang="0">
                  <a:pos x="109" y="56"/>
                </a:cxn>
                <a:cxn ang="0">
                  <a:pos x="109" y="9"/>
                </a:cxn>
                <a:cxn ang="0">
                  <a:pos x="5" y="9"/>
                </a:cxn>
                <a:cxn ang="0">
                  <a:pos x="1" y="8"/>
                </a:cxn>
                <a:cxn ang="0">
                  <a:pos x="0" y="4"/>
                </a:cxn>
                <a:cxn ang="0">
                  <a:pos x="1" y="1"/>
                </a:cxn>
                <a:cxn ang="0">
                  <a:pos x="5" y="0"/>
                </a:cxn>
                <a:cxn ang="0">
                  <a:pos x="113" y="0"/>
                </a:cxn>
              </a:cxnLst>
              <a:rect l="0" t="0" r="r" b="b"/>
              <a:pathLst>
                <a:path w="118" h="65">
                  <a:moveTo>
                    <a:pt x="113" y="0"/>
                  </a:moveTo>
                  <a:cubicBezTo>
                    <a:pt x="115" y="0"/>
                    <a:pt x="116" y="0"/>
                    <a:pt x="117" y="1"/>
                  </a:cubicBezTo>
                  <a:cubicBezTo>
                    <a:pt x="117" y="2"/>
                    <a:pt x="118" y="3"/>
                    <a:pt x="118" y="4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2"/>
                    <a:pt x="117" y="63"/>
                    <a:pt x="117" y="64"/>
                  </a:cubicBezTo>
                  <a:cubicBezTo>
                    <a:pt x="116" y="64"/>
                    <a:pt x="115" y="65"/>
                    <a:pt x="113" y="65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20" y="65"/>
                    <a:pt x="19" y="64"/>
                    <a:pt x="18" y="64"/>
                  </a:cubicBezTo>
                  <a:cubicBezTo>
                    <a:pt x="17" y="63"/>
                    <a:pt x="17" y="62"/>
                    <a:pt x="17" y="60"/>
                  </a:cubicBezTo>
                  <a:cubicBezTo>
                    <a:pt x="17" y="59"/>
                    <a:pt x="17" y="58"/>
                    <a:pt x="18" y="57"/>
                  </a:cubicBezTo>
                  <a:cubicBezTo>
                    <a:pt x="19" y="56"/>
                    <a:pt x="20" y="56"/>
                    <a:pt x="22" y="56"/>
                  </a:cubicBezTo>
                  <a:cubicBezTo>
                    <a:pt x="109" y="56"/>
                    <a:pt x="109" y="56"/>
                    <a:pt x="109" y="56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2" y="9"/>
                    <a:pt x="1" y="8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lnTo>
                    <a:pt x="11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6" name="Freeform 32"/>
            <p:cNvSpPr>
              <a:spLocks/>
            </p:cNvSpPr>
            <p:nvPr/>
          </p:nvSpPr>
          <p:spPr bwMode="auto">
            <a:xfrm>
              <a:off x="825500" y="3646488"/>
              <a:ext cx="382588" cy="333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1" y="1"/>
                </a:cxn>
                <a:cxn ang="0">
                  <a:pos x="5" y="0"/>
                </a:cxn>
                <a:cxn ang="0">
                  <a:pos x="96" y="0"/>
                </a:cxn>
                <a:cxn ang="0">
                  <a:pos x="100" y="1"/>
                </a:cxn>
                <a:cxn ang="0">
                  <a:pos x="101" y="5"/>
                </a:cxn>
                <a:cxn ang="0">
                  <a:pos x="100" y="8"/>
                </a:cxn>
                <a:cxn ang="0">
                  <a:pos x="96" y="9"/>
                </a:cxn>
                <a:cxn ang="0">
                  <a:pos x="5" y="9"/>
                </a:cxn>
                <a:cxn ang="0">
                  <a:pos x="1" y="8"/>
                </a:cxn>
                <a:cxn ang="0">
                  <a:pos x="0" y="5"/>
                </a:cxn>
              </a:cxnLst>
              <a:rect l="0" t="0" r="r" b="b"/>
              <a:pathLst>
                <a:path w="101" h="9">
                  <a:moveTo>
                    <a:pt x="0" y="5"/>
                  </a:moveTo>
                  <a:cubicBezTo>
                    <a:pt x="0" y="3"/>
                    <a:pt x="0" y="2"/>
                    <a:pt x="1" y="1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8" y="0"/>
                    <a:pt x="99" y="1"/>
                    <a:pt x="100" y="1"/>
                  </a:cubicBezTo>
                  <a:cubicBezTo>
                    <a:pt x="100" y="2"/>
                    <a:pt x="101" y="3"/>
                    <a:pt x="101" y="5"/>
                  </a:cubicBezTo>
                  <a:cubicBezTo>
                    <a:pt x="101" y="6"/>
                    <a:pt x="100" y="7"/>
                    <a:pt x="100" y="8"/>
                  </a:cubicBezTo>
                  <a:cubicBezTo>
                    <a:pt x="99" y="9"/>
                    <a:pt x="98" y="9"/>
                    <a:pt x="9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2" y="9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7" name="Rectangle 33"/>
            <p:cNvSpPr>
              <a:spLocks noChangeArrowheads="1"/>
            </p:cNvSpPr>
            <p:nvPr/>
          </p:nvSpPr>
          <p:spPr bwMode="auto">
            <a:xfrm>
              <a:off x="193675" y="3473451"/>
              <a:ext cx="696913" cy="44767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78" name="Rectangle 34"/>
            <p:cNvSpPr>
              <a:spLocks noChangeArrowheads="1"/>
            </p:cNvSpPr>
            <p:nvPr/>
          </p:nvSpPr>
          <p:spPr bwMode="auto">
            <a:xfrm>
              <a:off x="193675" y="3981451"/>
              <a:ext cx="696913" cy="2301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 flipH="1">
            <a:off x="8346720" y="3243560"/>
            <a:ext cx="692809" cy="781232"/>
            <a:chOff x="1817688" y="3025777"/>
            <a:chExt cx="658813" cy="742896"/>
          </a:xfrm>
          <a:solidFill>
            <a:schemeClr val="bg1">
              <a:lumMod val="65000"/>
            </a:schemeClr>
          </a:solidFill>
        </p:grpSpPr>
        <p:sp>
          <p:nvSpPr>
            <p:cNvPr id="51" name="Freeform 101"/>
            <p:cNvSpPr>
              <a:spLocks/>
            </p:cNvSpPr>
            <p:nvPr/>
          </p:nvSpPr>
          <p:spPr bwMode="auto">
            <a:xfrm>
              <a:off x="1833563" y="3025777"/>
              <a:ext cx="642938" cy="422275"/>
            </a:xfrm>
            <a:custGeom>
              <a:avLst/>
              <a:gdLst/>
              <a:ahLst/>
              <a:cxnLst>
                <a:cxn ang="0">
                  <a:pos x="13" y="253"/>
                </a:cxn>
                <a:cxn ang="0">
                  <a:pos x="277" y="135"/>
                </a:cxn>
                <a:cxn ang="0">
                  <a:pos x="323" y="227"/>
                </a:cxn>
                <a:cxn ang="0">
                  <a:pos x="343" y="227"/>
                </a:cxn>
                <a:cxn ang="0">
                  <a:pos x="286" y="0"/>
                </a:cxn>
                <a:cxn ang="0">
                  <a:pos x="255" y="63"/>
                </a:cxn>
                <a:cxn ang="0">
                  <a:pos x="267" y="103"/>
                </a:cxn>
                <a:cxn ang="0">
                  <a:pos x="0" y="226"/>
                </a:cxn>
                <a:cxn ang="0">
                  <a:pos x="13" y="253"/>
                </a:cxn>
              </a:cxnLst>
              <a:rect l="0" t="0" r="r" b="b"/>
              <a:pathLst>
                <a:path w="386" h="253">
                  <a:moveTo>
                    <a:pt x="13" y="253"/>
                  </a:moveTo>
                  <a:cubicBezTo>
                    <a:pt x="277" y="135"/>
                    <a:pt x="277" y="135"/>
                    <a:pt x="277" y="135"/>
                  </a:cubicBezTo>
                  <a:cubicBezTo>
                    <a:pt x="323" y="227"/>
                    <a:pt x="323" y="227"/>
                    <a:pt x="323" y="227"/>
                  </a:cubicBezTo>
                  <a:cubicBezTo>
                    <a:pt x="323" y="227"/>
                    <a:pt x="329" y="243"/>
                    <a:pt x="343" y="227"/>
                  </a:cubicBezTo>
                  <a:cubicBezTo>
                    <a:pt x="343" y="227"/>
                    <a:pt x="386" y="45"/>
                    <a:pt x="286" y="0"/>
                  </a:cubicBezTo>
                  <a:cubicBezTo>
                    <a:pt x="255" y="63"/>
                    <a:pt x="255" y="63"/>
                    <a:pt x="255" y="63"/>
                  </a:cubicBezTo>
                  <a:cubicBezTo>
                    <a:pt x="267" y="103"/>
                    <a:pt x="267" y="103"/>
                    <a:pt x="267" y="103"/>
                  </a:cubicBezTo>
                  <a:cubicBezTo>
                    <a:pt x="0" y="226"/>
                    <a:pt x="0" y="226"/>
                    <a:pt x="0" y="226"/>
                  </a:cubicBezTo>
                  <a:lnTo>
                    <a:pt x="13" y="2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2" name="Freeform 102"/>
            <p:cNvSpPr>
              <a:spLocks/>
            </p:cNvSpPr>
            <p:nvPr/>
          </p:nvSpPr>
          <p:spPr bwMode="auto">
            <a:xfrm>
              <a:off x="2384425" y="3405189"/>
              <a:ext cx="1588" cy="2508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58"/>
                </a:cxn>
                <a:cxn ang="0">
                  <a:pos x="0" y="0"/>
                </a:cxn>
              </a:cxnLst>
              <a:rect l="0" t="0" r="r" b="b"/>
              <a:pathLst>
                <a:path h="158">
                  <a:moveTo>
                    <a:pt x="0" y="0"/>
                  </a:move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3" name="Line 103"/>
            <p:cNvSpPr>
              <a:spLocks noChangeShapeType="1"/>
            </p:cNvSpPr>
            <p:nvPr/>
          </p:nvSpPr>
          <p:spPr bwMode="auto">
            <a:xfrm>
              <a:off x="2384425" y="3405189"/>
              <a:ext cx="1588" cy="250825"/>
            </a:xfrm>
            <a:prstGeom prst="lin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4" name="Rectangle 104"/>
            <p:cNvSpPr>
              <a:spLocks noChangeArrowheads="1"/>
            </p:cNvSpPr>
            <p:nvPr/>
          </p:nvSpPr>
          <p:spPr bwMode="auto">
            <a:xfrm>
              <a:off x="2376488" y="3405189"/>
              <a:ext cx="15875" cy="2508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5" name="Freeform 105"/>
            <p:cNvSpPr>
              <a:spLocks/>
            </p:cNvSpPr>
            <p:nvPr/>
          </p:nvSpPr>
          <p:spPr bwMode="auto">
            <a:xfrm>
              <a:off x="2003425" y="3173414"/>
              <a:ext cx="119063" cy="490538"/>
            </a:xfrm>
            <a:custGeom>
              <a:avLst/>
              <a:gdLst/>
              <a:ahLst/>
              <a:cxnLst>
                <a:cxn ang="0">
                  <a:pos x="5" y="294"/>
                </a:cxn>
                <a:cxn ang="0">
                  <a:pos x="4" y="294"/>
                </a:cxn>
                <a:cxn ang="0">
                  <a:pos x="0" y="288"/>
                </a:cxn>
                <a:cxn ang="0">
                  <a:pos x="61" y="4"/>
                </a:cxn>
                <a:cxn ang="0">
                  <a:pos x="67" y="0"/>
                </a:cxn>
                <a:cxn ang="0">
                  <a:pos x="71" y="6"/>
                </a:cxn>
                <a:cxn ang="0">
                  <a:pos x="10" y="291"/>
                </a:cxn>
                <a:cxn ang="0">
                  <a:pos x="5" y="294"/>
                </a:cxn>
              </a:cxnLst>
              <a:rect l="0" t="0" r="r" b="b"/>
              <a:pathLst>
                <a:path w="71" h="294">
                  <a:moveTo>
                    <a:pt x="5" y="294"/>
                  </a:moveTo>
                  <a:cubicBezTo>
                    <a:pt x="4" y="294"/>
                    <a:pt x="4" y="294"/>
                    <a:pt x="4" y="294"/>
                  </a:cubicBezTo>
                  <a:cubicBezTo>
                    <a:pt x="1" y="294"/>
                    <a:pt x="0" y="291"/>
                    <a:pt x="0" y="288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1"/>
                    <a:pt x="64" y="0"/>
                    <a:pt x="67" y="0"/>
                  </a:cubicBezTo>
                  <a:cubicBezTo>
                    <a:pt x="70" y="1"/>
                    <a:pt x="71" y="4"/>
                    <a:pt x="71" y="6"/>
                  </a:cubicBezTo>
                  <a:cubicBezTo>
                    <a:pt x="10" y="291"/>
                    <a:pt x="10" y="291"/>
                    <a:pt x="10" y="291"/>
                  </a:cubicBezTo>
                  <a:cubicBezTo>
                    <a:pt x="9" y="293"/>
                    <a:pt x="7" y="294"/>
                    <a:pt x="5" y="29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6" name="Freeform 106"/>
            <p:cNvSpPr>
              <a:spLocks/>
            </p:cNvSpPr>
            <p:nvPr/>
          </p:nvSpPr>
          <p:spPr bwMode="auto">
            <a:xfrm>
              <a:off x="2106613" y="3176589"/>
              <a:ext cx="133350" cy="490538"/>
            </a:xfrm>
            <a:custGeom>
              <a:avLst/>
              <a:gdLst/>
              <a:ahLst/>
              <a:cxnLst>
                <a:cxn ang="0">
                  <a:pos x="75" y="294"/>
                </a:cxn>
                <a:cxn ang="0">
                  <a:pos x="70" y="290"/>
                </a:cxn>
                <a:cxn ang="0">
                  <a:pos x="0" y="7"/>
                </a:cxn>
                <a:cxn ang="0">
                  <a:pos x="4" y="1"/>
                </a:cxn>
                <a:cxn ang="0">
                  <a:pos x="10" y="4"/>
                </a:cxn>
                <a:cxn ang="0">
                  <a:pos x="79" y="288"/>
                </a:cxn>
                <a:cxn ang="0">
                  <a:pos x="76" y="294"/>
                </a:cxn>
                <a:cxn ang="0">
                  <a:pos x="75" y="294"/>
                </a:cxn>
              </a:cxnLst>
              <a:rect l="0" t="0" r="r" b="b"/>
              <a:pathLst>
                <a:path w="80" h="294">
                  <a:moveTo>
                    <a:pt x="75" y="294"/>
                  </a:moveTo>
                  <a:cubicBezTo>
                    <a:pt x="72" y="294"/>
                    <a:pt x="70" y="292"/>
                    <a:pt x="70" y="29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1" y="1"/>
                    <a:pt x="4" y="1"/>
                  </a:cubicBezTo>
                  <a:cubicBezTo>
                    <a:pt x="7" y="0"/>
                    <a:pt x="9" y="2"/>
                    <a:pt x="10" y="4"/>
                  </a:cubicBezTo>
                  <a:cubicBezTo>
                    <a:pt x="79" y="288"/>
                    <a:pt x="79" y="288"/>
                    <a:pt x="79" y="288"/>
                  </a:cubicBezTo>
                  <a:cubicBezTo>
                    <a:pt x="80" y="290"/>
                    <a:pt x="78" y="293"/>
                    <a:pt x="76" y="294"/>
                  </a:cubicBezTo>
                  <a:cubicBezTo>
                    <a:pt x="75" y="294"/>
                    <a:pt x="75" y="294"/>
                    <a:pt x="75" y="29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7" name="Rectangle 107"/>
            <p:cNvSpPr>
              <a:spLocks noChangeArrowheads="1"/>
            </p:cNvSpPr>
            <p:nvPr/>
          </p:nvSpPr>
          <p:spPr bwMode="auto">
            <a:xfrm>
              <a:off x="1885950" y="3408364"/>
              <a:ext cx="15875" cy="1412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8" name="Freeform 108"/>
            <p:cNvSpPr>
              <a:spLocks/>
            </p:cNvSpPr>
            <p:nvPr/>
          </p:nvSpPr>
          <p:spPr bwMode="auto">
            <a:xfrm>
              <a:off x="2017713" y="3432176"/>
              <a:ext cx="169863" cy="238125"/>
            </a:xfrm>
            <a:custGeom>
              <a:avLst/>
              <a:gdLst/>
              <a:ahLst/>
              <a:cxnLst>
                <a:cxn ang="0">
                  <a:pos x="6" y="143"/>
                </a:cxn>
                <a:cxn ang="0">
                  <a:pos x="3" y="142"/>
                </a:cxn>
                <a:cxn ang="0">
                  <a:pos x="2" y="135"/>
                </a:cxn>
                <a:cxn ang="0">
                  <a:pos x="92" y="3"/>
                </a:cxn>
                <a:cxn ang="0">
                  <a:pos x="99" y="1"/>
                </a:cxn>
                <a:cxn ang="0">
                  <a:pos x="100" y="8"/>
                </a:cxn>
                <a:cxn ang="0">
                  <a:pos x="10" y="141"/>
                </a:cxn>
                <a:cxn ang="0">
                  <a:pos x="6" y="143"/>
                </a:cxn>
              </a:cxnLst>
              <a:rect l="0" t="0" r="r" b="b"/>
              <a:pathLst>
                <a:path w="102" h="143">
                  <a:moveTo>
                    <a:pt x="6" y="143"/>
                  </a:moveTo>
                  <a:cubicBezTo>
                    <a:pt x="5" y="143"/>
                    <a:pt x="4" y="143"/>
                    <a:pt x="3" y="142"/>
                  </a:cubicBezTo>
                  <a:cubicBezTo>
                    <a:pt x="1" y="141"/>
                    <a:pt x="0" y="138"/>
                    <a:pt x="2" y="135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3" y="0"/>
                    <a:pt x="96" y="0"/>
                    <a:pt x="99" y="1"/>
                  </a:cubicBezTo>
                  <a:cubicBezTo>
                    <a:pt x="101" y="3"/>
                    <a:pt x="102" y="6"/>
                    <a:pt x="100" y="8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9" y="142"/>
                    <a:pt x="8" y="143"/>
                    <a:pt x="6" y="14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Freeform 109"/>
            <p:cNvSpPr>
              <a:spLocks/>
            </p:cNvSpPr>
            <p:nvPr/>
          </p:nvSpPr>
          <p:spPr bwMode="auto">
            <a:xfrm>
              <a:off x="2051050" y="3440114"/>
              <a:ext cx="185738" cy="228600"/>
            </a:xfrm>
            <a:custGeom>
              <a:avLst/>
              <a:gdLst/>
              <a:ahLst/>
              <a:cxnLst>
                <a:cxn ang="0">
                  <a:pos x="106" y="137"/>
                </a:cxn>
                <a:cxn ang="0">
                  <a:pos x="102" y="136"/>
                </a:cxn>
                <a:cxn ang="0">
                  <a:pos x="2" y="9"/>
                </a:cxn>
                <a:cxn ang="0">
                  <a:pos x="3" y="2"/>
                </a:cxn>
                <a:cxn ang="0">
                  <a:pos x="10" y="3"/>
                </a:cxn>
                <a:cxn ang="0">
                  <a:pos x="110" y="129"/>
                </a:cxn>
                <a:cxn ang="0">
                  <a:pos x="109" y="136"/>
                </a:cxn>
                <a:cxn ang="0">
                  <a:pos x="106" y="137"/>
                </a:cxn>
              </a:cxnLst>
              <a:rect l="0" t="0" r="r" b="b"/>
              <a:pathLst>
                <a:path w="112" h="137">
                  <a:moveTo>
                    <a:pt x="106" y="137"/>
                  </a:moveTo>
                  <a:cubicBezTo>
                    <a:pt x="105" y="137"/>
                    <a:pt x="103" y="137"/>
                    <a:pt x="102" y="13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3" y="2"/>
                  </a:cubicBezTo>
                  <a:cubicBezTo>
                    <a:pt x="5" y="0"/>
                    <a:pt x="8" y="1"/>
                    <a:pt x="10" y="3"/>
                  </a:cubicBezTo>
                  <a:cubicBezTo>
                    <a:pt x="110" y="129"/>
                    <a:pt x="110" y="129"/>
                    <a:pt x="110" y="129"/>
                  </a:cubicBezTo>
                  <a:cubicBezTo>
                    <a:pt x="112" y="132"/>
                    <a:pt x="111" y="135"/>
                    <a:pt x="109" y="136"/>
                  </a:cubicBezTo>
                  <a:cubicBezTo>
                    <a:pt x="108" y="137"/>
                    <a:pt x="107" y="137"/>
                    <a:pt x="106" y="13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0" name="Freeform 110"/>
            <p:cNvSpPr>
              <a:spLocks/>
            </p:cNvSpPr>
            <p:nvPr/>
          </p:nvSpPr>
          <p:spPr bwMode="auto">
            <a:xfrm>
              <a:off x="2052638" y="3308351"/>
              <a:ext cx="107950" cy="141288"/>
            </a:xfrm>
            <a:custGeom>
              <a:avLst/>
              <a:gdLst/>
              <a:ahLst/>
              <a:cxnLst>
                <a:cxn ang="0">
                  <a:pos x="6" y="84"/>
                </a:cxn>
                <a:cxn ang="0">
                  <a:pos x="3" y="83"/>
                </a:cxn>
                <a:cxn ang="0">
                  <a:pos x="2" y="76"/>
                </a:cxn>
                <a:cxn ang="0">
                  <a:pos x="55" y="3"/>
                </a:cxn>
                <a:cxn ang="0">
                  <a:pos x="62" y="2"/>
                </a:cxn>
                <a:cxn ang="0">
                  <a:pos x="63" y="9"/>
                </a:cxn>
                <a:cxn ang="0">
                  <a:pos x="10" y="82"/>
                </a:cxn>
                <a:cxn ang="0">
                  <a:pos x="6" y="84"/>
                </a:cxn>
              </a:cxnLst>
              <a:rect l="0" t="0" r="r" b="b"/>
              <a:pathLst>
                <a:path w="65" h="84">
                  <a:moveTo>
                    <a:pt x="6" y="84"/>
                  </a:moveTo>
                  <a:cubicBezTo>
                    <a:pt x="5" y="84"/>
                    <a:pt x="4" y="84"/>
                    <a:pt x="3" y="83"/>
                  </a:cubicBezTo>
                  <a:cubicBezTo>
                    <a:pt x="1" y="82"/>
                    <a:pt x="0" y="79"/>
                    <a:pt x="2" y="76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7" y="1"/>
                    <a:pt x="60" y="0"/>
                    <a:pt x="62" y="2"/>
                  </a:cubicBezTo>
                  <a:cubicBezTo>
                    <a:pt x="64" y="4"/>
                    <a:pt x="65" y="7"/>
                    <a:pt x="63" y="9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4"/>
                    <a:pt x="7" y="84"/>
                    <a:pt x="6" y="8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1" name="Freeform 111"/>
            <p:cNvSpPr>
              <a:spLocks/>
            </p:cNvSpPr>
            <p:nvPr/>
          </p:nvSpPr>
          <p:spPr bwMode="auto">
            <a:xfrm>
              <a:off x="2065338" y="3324226"/>
              <a:ext cx="122238" cy="119063"/>
            </a:xfrm>
            <a:custGeom>
              <a:avLst/>
              <a:gdLst/>
              <a:ahLst/>
              <a:cxnLst>
                <a:cxn ang="0">
                  <a:pos x="67" y="72"/>
                </a:cxn>
                <a:cxn ang="0">
                  <a:pos x="64" y="70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9" y="2"/>
                </a:cxn>
                <a:cxn ang="0">
                  <a:pos x="71" y="63"/>
                </a:cxn>
                <a:cxn ang="0">
                  <a:pos x="71" y="70"/>
                </a:cxn>
                <a:cxn ang="0">
                  <a:pos x="67" y="72"/>
                </a:cxn>
              </a:cxnLst>
              <a:rect l="0" t="0" r="r" b="b"/>
              <a:pathLst>
                <a:path w="73" h="72">
                  <a:moveTo>
                    <a:pt x="67" y="72"/>
                  </a:moveTo>
                  <a:cubicBezTo>
                    <a:pt x="66" y="72"/>
                    <a:pt x="65" y="71"/>
                    <a:pt x="64" y="70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3" y="65"/>
                    <a:pt x="73" y="68"/>
                    <a:pt x="71" y="70"/>
                  </a:cubicBezTo>
                  <a:cubicBezTo>
                    <a:pt x="70" y="71"/>
                    <a:pt x="69" y="72"/>
                    <a:pt x="67" y="7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2" name="Rectangle 112"/>
            <p:cNvSpPr>
              <a:spLocks noChangeArrowheads="1"/>
            </p:cNvSpPr>
            <p:nvPr/>
          </p:nvSpPr>
          <p:spPr bwMode="auto">
            <a:xfrm>
              <a:off x="1817688" y="3651251"/>
              <a:ext cx="619125" cy="117422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63" name="Rectangle 113"/>
            <p:cNvSpPr>
              <a:spLocks noChangeArrowheads="1"/>
            </p:cNvSpPr>
            <p:nvPr/>
          </p:nvSpPr>
          <p:spPr bwMode="auto">
            <a:xfrm>
              <a:off x="1852613" y="3530601"/>
              <a:ext cx="84138" cy="1285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sp>
        <p:nvSpPr>
          <p:cNvPr id="64" name="Freeform 5"/>
          <p:cNvSpPr>
            <a:spLocks noEditPoints="1"/>
          </p:cNvSpPr>
          <p:nvPr/>
        </p:nvSpPr>
        <p:spPr bwMode="auto">
          <a:xfrm>
            <a:off x="6298290" y="3242889"/>
            <a:ext cx="663425" cy="906884"/>
          </a:xfrm>
          <a:custGeom>
            <a:avLst/>
            <a:gdLst/>
            <a:ahLst/>
            <a:cxnLst>
              <a:cxn ang="0">
                <a:pos x="495" y="412"/>
              </a:cxn>
              <a:cxn ang="0">
                <a:pos x="534" y="373"/>
              </a:cxn>
              <a:cxn ang="0">
                <a:pos x="495" y="334"/>
              </a:cxn>
              <a:cxn ang="0">
                <a:pos x="478" y="334"/>
              </a:cxn>
              <a:cxn ang="0">
                <a:pos x="478" y="78"/>
              </a:cxn>
              <a:cxn ang="0">
                <a:pos x="495" y="78"/>
              </a:cxn>
              <a:cxn ang="0">
                <a:pos x="534" y="39"/>
              </a:cxn>
              <a:cxn ang="0">
                <a:pos x="495" y="0"/>
              </a:cxn>
              <a:cxn ang="0">
                <a:pos x="39" y="0"/>
              </a:cxn>
              <a:cxn ang="0">
                <a:pos x="0" y="39"/>
              </a:cxn>
              <a:cxn ang="0">
                <a:pos x="39" y="78"/>
              </a:cxn>
              <a:cxn ang="0">
                <a:pos x="56" y="78"/>
              </a:cxn>
              <a:cxn ang="0">
                <a:pos x="56" y="334"/>
              </a:cxn>
              <a:cxn ang="0">
                <a:pos x="39" y="334"/>
              </a:cxn>
              <a:cxn ang="0">
                <a:pos x="0" y="373"/>
              </a:cxn>
              <a:cxn ang="0">
                <a:pos x="39" y="412"/>
              </a:cxn>
              <a:cxn ang="0">
                <a:pos x="56" y="412"/>
              </a:cxn>
              <a:cxn ang="0">
                <a:pos x="56" y="658"/>
              </a:cxn>
              <a:cxn ang="0">
                <a:pos x="39" y="658"/>
              </a:cxn>
              <a:cxn ang="0">
                <a:pos x="0" y="697"/>
              </a:cxn>
              <a:cxn ang="0">
                <a:pos x="39" y="736"/>
              </a:cxn>
              <a:cxn ang="0">
                <a:pos x="495" y="736"/>
              </a:cxn>
              <a:cxn ang="0">
                <a:pos x="534" y="697"/>
              </a:cxn>
              <a:cxn ang="0">
                <a:pos x="495" y="658"/>
              </a:cxn>
              <a:cxn ang="0">
                <a:pos x="478" y="658"/>
              </a:cxn>
              <a:cxn ang="0">
                <a:pos x="478" y="412"/>
              </a:cxn>
              <a:cxn ang="0">
                <a:pos x="495" y="412"/>
              </a:cxn>
              <a:cxn ang="0">
                <a:pos x="267" y="424"/>
              </a:cxn>
              <a:cxn ang="0">
                <a:pos x="193" y="350"/>
              </a:cxn>
              <a:cxn ang="0">
                <a:pos x="267" y="204"/>
              </a:cxn>
              <a:cxn ang="0">
                <a:pos x="341" y="350"/>
              </a:cxn>
              <a:cxn ang="0">
                <a:pos x="267" y="424"/>
              </a:cxn>
              <a:cxn ang="0">
                <a:pos x="267" y="424"/>
              </a:cxn>
              <a:cxn ang="0">
                <a:pos x="267" y="424"/>
              </a:cxn>
            </a:cxnLst>
            <a:rect l="0" t="0" r="r" b="b"/>
            <a:pathLst>
              <a:path w="534" h="736">
                <a:moveTo>
                  <a:pt x="495" y="412"/>
                </a:moveTo>
                <a:cubicBezTo>
                  <a:pt x="517" y="412"/>
                  <a:pt x="534" y="395"/>
                  <a:pt x="534" y="373"/>
                </a:cubicBezTo>
                <a:cubicBezTo>
                  <a:pt x="534" y="352"/>
                  <a:pt x="517" y="334"/>
                  <a:pt x="495" y="334"/>
                </a:cubicBezTo>
                <a:cubicBezTo>
                  <a:pt x="478" y="334"/>
                  <a:pt x="478" y="334"/>
                  <a:pt x="478" y="334"/>
                </a:cubicBezTo>
                <a:cubicBezTo>
                  <a:pt x="478" y="78"/>
                  <a:pt x="478" y="78"/>
                  <a:pt x="478" y="78"/>
                </a:cubicBezTo>
                <a:cubicBezTo>
                  <a:pt x="495" y="78"/>
                  <a:pt x="495" y="78"/>
                  <a:pt x="495" y="78"/>
                </a:cubicBezTo>
                <a:cubicBezTo>
                  <a:pt x="517" y="78"/>
                  <a:pt x="534" y="61"/>
                  <a:pt x="534" y="39"/>
                </a:cubicBezTo>
                <a:cubicBezTo>
                  <a:pt x="534" y="17"/>
                  <a:pt x="517" y="0"/>
                  <a:pt x="495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7"/>
                  <a:pt x="0" y="39"/>
                </a:cubicBezTo>
                <a:cubicBezTo>
                  <a:pt x="0" y="61"/>
                  <a:pt x="18" y="78"/>
                  <a:pt x="39" y="78"/>
                </a:cubicBezTo>
                <a:cubicBezTo>
                  <a:pt x="56" y="78"/>
                  <a:pt x="56" y="78"/>
                  <a:pt x="56" y="78"/>
                </a:cubicBezTo>
                <a:cubicBezTo>
                  <a:pt x="56" y="334"/>
                  <a:pt x="56" y="334"/>
                  <a:pt x="56" y="334"/>
                </a:cubicBezTo>
                <a:cubicBezTo>
                  <a:pt x="39" y="334"/>
                  <a:pt x="39" y="334"/>
                  <a:pt x="39" y="334"/>
                </a:cubicBezTo>
                <a:cubicBezTo>
                  <a:pt x="18" y="334"/>
                  <a:pt x="0" y="352"/>
                  <a:pt x="0" y="373"/>
                </a:cubicBezTo>
                <a:cubicBezTo>
                  <a:pt x="0" y="395"/>
                  <a:pt x="18" y="412"/>
                  <a:pt x="39" y="412"/>
                </a:cubicBezTo>
                <a:cubicBezTo>
                  <a:pt x="56" y="412"/>
                  <a:pt x="56" y="412"/>
                  <a:pt x="56" y="412"/>
                </a:cubicBezTo>
                <a:cubicBezTo>
                  <a:pt x="56" y="658"/>
                  <a:pt x="56" y="658"/>
                  <a:pt x="56" y="658"/>
                </a:cubicBezTo>
                <a:cubicBezTo>
                  <a:pt x="39" y="658"/>
                  <a:pt x="39" y="658"/>
                  <a:pt x="39" y="658"/>
                </a:cubicBezTo>
                <a:cubicBezTo>
                  <a:pt x="18" y="658"/>
                  <a:pt x="0" y="675"/>
                  <a:pt x="0" y="697"/>
                </a:cubicBezTo>
                <a:cubicBezTo>
                  <a:pt x="0" y="718"/>
                  <a:pt x="18" y="736"/>
                  <a:pt x="39" y="736"/>
                </a:cubicBezTo>
                <a:cubicBezTo>
                  <a:pt x="495" y="736"/>
                  <a:pt x="495" y="736"/>
                  <a:pt x="495" y="736"/>
                </a:cubicBezTo>
                <a:cubicBezTo>
                  <a:pt x="517" y="736"/>
                  <a:pt x="534" y="718"/>
                  <a:pt x="534" y="697"/>
                </a:cubicBezTo>
                <a:cubicBezTo>
                  <a:pt x="534" y="675"/>
                  <a:pt x="517" y="658"/>
                  <a:pt x="495" y="658"/>
                </a:cubicBezTo>
                <a:cubicBezTo>
                  <a:pt x="478" y="658"/>
                  <a:pt x="478" y="658"/>
                  <a:pt x="478" y="658"/>
                </a:cubicBezTo>
                <a:cubicBezTo>
                  <a:pt x="478" y="412"/>
                  <a:pt x="478" y="412"/>
                  <a:pt x="478" y="412"/>
                </a:cubicBezTo>
                <a:lnTo>
                  <a:pt x="495" y="412"/>
                </a:lnTo>
                <a:close/>
                <a:moveTo>
                  <a:pt x="267" y="424"/>
                </a:moveTo>
                <a:cubicBezTo>
                  <a:pt x="227" y="424"/>
                  <a:pt x="193" y="390"/>
                  <a:pt x="193" y="350"/>
                </a:cubicBezTo>
                <a:cubicBezTo>
                  <a:pt x="193" y="309"/>
                  <a:pt x="267" y="204"/>
                  <a:pt x="267" y="204"/>
                </a:cubicBezTo>
                <a:cubicBezTo>
                  <a:pt x="267" y="204"/>
                  <a:pt x="341" y="309"/>
                  <a:pt x="341" y="350"/>
                </a:cubicBezTo>
                <a:cubicBezTo>
                  <a:pt x="341" y="390"/>
                  <a:pt x="308" y="424"/>
                  <a:pt x="267" y="424"/>
                </a:cubicBezTo>
                <a:close/>
                <a:moveTo>
                  <a:pt x="267" y="424"/>
                </a:moveTo>
                <a:cubicBezTo>
                  <a:pt x="267" y="424"/>
                  <a:pt x="267" y="424"/>
                  <a:pt x="267" y="424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65" name="Freeform 23"/>
          <p:cNvSpPr>
            <a:spLocks noEditPoints="1"/>
          </p:cNvSpPr>
          <p:nvPr/>
        </p:nvSpPr>
        <p:spPr bwMode="auto">
          <a:xfrm>
            <a:off x="8165215" y="5353187"/>
            <a:ext cx="765029" cy="840949"/>
          </a:xfrm>
          <a:custGeom>
            <a:avLst/>
            <a:gdLst/>
            <a:ahLst/>
            <a:cxnLst>
              <a:cxn ang="0">
                <a:pos x="610" y="651"/>
              </a:cxn>
              <a:cxn ang="0">
                <a:pos x="610" y="51"/>
              </a:cxn>
              <a:cxn ang="0">
                <a:pos x="568" y="9"/>
              </a:cxn>
              <a:cxn ang="0">
                <a:pos x="303" y="9"/>
              </a:cxn>
              <a:cxn ang="0">
                <a:pos x="261" y="51"/>
              </a:cxn>
              <a:cxn ang="0">
                <a:pos x="261" y="262"/>
              </a:cxn>
              <a:cxn ang="0">
                <a:pos x="181" y="296"/>
              </a:cxn>
              <a:cxn ang="0">
                <a:pos x="160" y="357"/>
              </a:cxn>
              <a:cxn ang="0">
                <a:pos x="164" y="528"/>
              </a:cxn>
              <a:cxn ang="0">
                <a:pos x="164" y="538"/>
              </a:cxn>
              <a:cxn ang="0">
                <a:pos x="121" y="614"/>
              </a:cxn>
              <a:cxn ang="0">
                <a:pos x="94" y="605"/>
              </a:cxn>
              <a:cxn ang="0">
                <a:pos x="72" y="538"/>
              </a:cxn>
              <a:cxn ang="0">
                <a:pos x="72" y="289"/>
              </a:cxn>
              <a:cxn ang="0">
                <a:pos x="94" y="248"/>
              </a:cxn>
              <a:cxn ang="0">
                <a:pos x="129" y="107"/>
              </a:cxn>
              <a:cxn ang="0">
                <a:pos x="182" y="86"/>
              </a:cxn>
              <a:cxn ang="0">
                <a:pos x="225" y="43"/>
              </a:cxn>
              <a:cxn ang="0">
                <a:pos x="182" y="0"/>
              </a:cxn>
              <a:cxn ang="0">
                <a:pos x="66" y="49"/>
              </a:cxn>
              <a:cxn ang="0">
                <a:pos x="8" y="255"/>
              </a:cxn>
              <a:cxn ang="0">
                <a:pos x="29" y="288"/>
              </a:cxn>
              <a:cxn ang="0">
                <a:pos x="29" y="538"/>
              </a:cxn>
              <a:cxn ang="0">
                <a:pos x="64" y="636"/>
              </a:cxn>
              <a:cxn ang="0">
                <a:pos x="118" y="657"/>
              </a:cxn>
              <a:cxn ang="0">
                <a:pos x="123" y="657"/>
              </a:cxn>
              <a:cxn ang="0">
                <a:pos x="207" y="536"/>
              </a:cxn>
              <a:cxn ang="0">
                <a:pos x="207" y="528"/>
              </a:cxn>
              <a:cxn ang="0">
                <a:pos x="203" y="354"/>
              </a:cxn>
              <a:cxn ang="0">
                <a:pos x="214" y="325"/>
              </a:cxn>
              <a:cxn ang="0">
                <a:pos x="261" y="305"/>
              </a:cxn>
              <a:cxn ang="0">
                <a:pos x="261" y="651"/>
              </a:cxn>
              <a:cxn ang="0">
                <a:pos x="252" y="651"/>
              </a:cxn>
              <a:cxn ang="0">
                <a:pos x="219" y="683"/>
              </a:cxn>
              <a:cxn ang="0">
                <a:pos x="219" y="711"/>
              </a:cxn>
              <a:cxn ang="0">
                <a:pos x="645" y="711"/>
              </a:cxn>
              <a:cxn ang="0">
                <a:pos x="645" y="685"/>
              </a:cxn>
              <a:cxn ang="0">
                <a:pos x="610" y="651"/>
              </a:cxn>
              <a:cxn ang="0">
                <a:pos x="368" y="443"/>
              </a:cxn>
              <a:cxn ang="0">
                <a:pos x="344" y="467"/>
              </a:cxn>
              <a:cxn ang="0">
                <a:pos x="340" y="467"/>
              </a:cxn>
              <a:cxn ang="0">
                <a:pos x="316" y="443"/>
              </a:cxn>
              <a:cxn ang="0">
                <a:pos x="316" y="387"/>
              </a:cxn>
              <a:cxn ang="0">
                <a:pos x="344" y="360"/>
              </a:cxn>
              <a:cxn ang="0">
                <a:pos x="368" y="384"/>
              </a:cxn>
              <a:cxn ang="0">
                <a:pos x="368" y="443"/>
              </a:cxn>
              <a:cxn ang="0">
                <a:pos x="555" y="185"/>
              </a:cxn>
              <a:cxn ang="0">
                <a:pos x="527" y="213"/>
              </a:cxn>
              <a:cxn ang="0">
                <a:pos x="344" y="213"/>
              </a:cxn>
              <a:cxn ang="0">
                <a:pos x="316" y="185"/>
              </a:cxn>
              <a:cxn ang="0">
                <a:pos x="316" y="89"/>
              </a:cxn>
              <a:cxn ang="0">
                <a:pos x="344" y="62"/>
              </a:cxn>
              <a:cxn ang="0">
                <a:pos x="527" y="62"/>
              </a:cxn>
              <a:cxn ang="0">
                <a:pos x="555" y="89"/>
              </a:cxn>
              <a:cxn ang="0">
                <a:pos x="555" y="185"/>
              </a:cxn>
              <a:cxn ang="0">
                <a:pos x="555" y="185"/>
              </a:cxn>
              <a:cxn ang="0">
                <a:pos x="555" y="185"/>
              </a:cxn>
            </a:cxnLst>
            <a:rect l="0" t="0" r="r" b="b"/>
            <a:pathLst>
              <a:path w="645" h="711">
                <a:moveTo>
                  <a:pt x="610" y="651"/>
                </a:moveTo>
                <a:cubicBezTo>
                  <a:pt x="610" y="51"/>
                  <a:pt x="610" y="51"/>
                  <a:pt x="610" y="51"/>
                </a:cubicBezTo>
                <a:cubicBezTo>
                  <a:pt x="610" y="28"/>
                  <a:pt x="591" y="9"/>
                  <a:pt x="568" y="9"/>
                </a:cubicBezTo>
                <a:cubicBezTo>
                  <a:pt x="303" y="9"/>
                  <a:pt x="303" y="9"/>
                  <a:pt x="303" y="9"/>
                </a:cubicBezTo>
                <a:cubicBezTo>
                  <a:pt x="280" y="9"/>
                  <a:pt x="261" y="28"/>
                  <a:pt x="261" y="51"/>
                </a:cubicBezTo>
                <a:cubicBezTo>
                  <a:pt x="261" y="262"/>
                  <a:pt x="261" y="262"/>
                  <a:pt x="261" y="262"/>
                </a:cubicBezTo>
                <a:cubicBezTo>
                  <a:pt x="226" y="265"/>
                  <a:pt x="199" y="277"/>
                  <a:pt x="181" y="296"/>
                </a:cubicBezTo>
                <a:cubicBezTo>
                  <a:pt x="157" y="324"/>
                  <a:pt x="160" y="355"/>
                  <a:pt x="160" y="357"/>
                </a:cubicBezTo>
                <a:cubicBezTo>
                  <a:pt x="160" y="359"/>
                  <a:pt x="164" y="505"/>
                  <a:pt x="164" y="528"/>
                </a:cubicBezTo>
                <a:cubicBezTo>
                  <a:pt x="164" y="531"/>
                  <a:pt x="164" y="534"/>
                  <a:pt x="164" y="538"/>
                </a:cubicBezTo>
                <a:cubicBezTo>
                  <a:pt x="166" y="585"/>
                  <a:pt x="160" y="612"/>
                  <a:pt x="121" y="614"/>
                </a:cubicBezTo>
                <a:cubicBezTo>
                  <a:pt x="109" y="614"/>
                  <a:pt x="101" y="612"/>
                  <a:pt x="94" y="605"/>
                </a:cubicBezTo>
                <a:cubicBezTo>
                  <a:pt x="76" y="588"/>
                  <a:pt x="72" y="551"/>
                  <a:pt x="72" y="538"/>
                </a:cubicBezTo>
                <a:cubicBezTo>
                  <a:pt x="72" y="289"/>
                  <a:pt x="72" y="289"/>
                  <a:pt x="72" y="289"/>
                </a:cubicBezTo>
                <a:cubicBezTo>
                  <a:pt x="87" y="281"/>
                  <a:pt x="96" y="265"/>
                  <a:pt x="94" y="248"/>
                </a:cubicBezTo>
                <a:cubicBezTo>
                  <a:pt x="92" y="223"/>
                  <a:pt x="95" y="144"/>
                  <a:pt x="129" y="107"/>
                </a:cubicBezTo>
                <a:cubicBezTo>
                  <a:pt x="142" y="93"/>
                  <a:pt x="159" y="86"/>
                  <a:pt x="182" y="86"/>
                </a:cubicBezTo>
                <a:cubicBezTo>
                  <a:pt x="205" y="86"/>
                  <a:pt x="225" y="67"/>
                  <a:pt x="225" y="43"/>
                </a:cubicBezTo>
                <a:cubicBezTo>
                  <a:pt x="225" y="19"/>
                  <a:pt x="205" y="0"/>
                  <a:pt x="182" y="0"/>
                </a:cubicBezTo>
                <a:cubicBezTo>
                  <a:pt x="135" y="0"/>
                  <a:pt x="95" y="17"/>
                  <a:pt x="66" y="49"/>
                </a:cubicBezTo>
                <a:cubicBezTo>
                  <a:pt x="0" y="120"/>
                  <a:pt x="7" y="241"/>
                  <a:pt x="8" y="255"/>
                </a:cubicBezTo>
                <a:cubicBezTo>
                  <a:pt x="10" y="269"/>
                  <a:pt x="18" y="281"/>
                  <a:pt x="29" y="288"/>
                </a:cubicBezTo>
                <a:cubicBezTo>
                  <a:pt x="29" y="538"/>
                  <a:pt x="29" y="538"/>
                  <a:pt x="29" y="538"/>
                </a:cubicBezTo>
                <a:cubicBezTo>
                  <a:pt x="29" y="545"/>
                  <a:pt x="30" y="603"/>
                  <a:pt x="64" y="636"/>
                </a:cubicBezTo>
                <a:cubicBezTo>
                  <a:pt x="79" y="650"/>
                  <a:pt x="97" y="657"/>
                  <a:pt x="118" y="657"/>
                </a:cubicBezTo>
                <a:cubicBezTo>
                  <a:pt x="120" y="657"/>
                  <a:pt x="121" y="657"/>
                  <a:pt x="123" y="657"/>
                </a:cubicBezTo>
                <a:cubicBezTo>
                  <a:pt x="212" y="652"/>
                  <a:pt x="209" y="565"/>
                  <a:pt x="207" y="536"/>
                </a:cubicBezTo>
                <a:cubicBezTo>
                  <a:pt x="207" y="533"/>
                  <a:pt x="207" y="530"/>
                  <a:pt x="207" y="528"/>
                </a:cubicBezTo>
                <a:cubicBezTo>
                  <a:pt x="207" y="504"/>
                  <a:pt x="203" y="362"/>
                  <a:pt x="203" y="354"/>
                </a:cubicBezTo>
                <a:cubicBezTo>
                  <a:pt x="203" y="354"/>
                  <a:pt x="202" y="338"/>
                  <a:pt x="214" y="325"/>
                </a:cubicBezTo>
                <a:cubicBezTo>
                  <a:pt x="224" y="314"/>
                  <a:pt x="239" y="308"/>
                  <a:pt x="261" y="305"/>
                </a:cubicBezTo>
                <a:cubicBezTo>
                  <a:pt x="261" y="651"/>
                  <a:pt x="261" y="651"/>
                  <a:pt x="261" y="651"/>
                </a:cubicBezTo>
                <a:cubicBezTo>
                  <a:pt x="252" y="651"/>
                  <a:pt x="252" y="651"/>
                  <a:pt x="252" y="651"/>
                </a:cubicBezTo>
                <a:cubicBezTo>
                  <a:pt x="233" y="651"/>
                  <a:pt x="219" y="665"/>
                  <a:pt x="219" y="683"/>
                </a:cubicBezTo>
                <a:cubicBezTo>
                  <a:pt x="219" y="711"/>
                  <a:pt x="219" y="711"/>
                  <a:pt x="219" y="711"/>
                </a:cubicBezTo>
                <a:cubicBezTo>
                  <a:pt x="645" y="711"/>
                  <a:pt x="645" y="711"/>
                  <a:pt x="645" y="711"/>
                </a:cubicBezTo>
                <a:cubicBezTo>
                  <a:pt x="645" y="685"/>
                  <a:pt x="645" y="685"/>
                  <a:pt x="645" y="685"/>
                </a:cubicBezTo>
                <a:cubicBezTo>
                  <a:pt x="645" y="666"/>
                  <a:pt x="630" y="651"/>
                  <a:pt x="610" y="651"/>
                </a:cubicBezTo>
                <a:close/>
                <a:moveTo>
                  <a:pt x="368" y="443"/>
                </a:moveTo>
                <a:cubicBezTo>
                  <a:pt x="368" y="456"/>
                  <a:pt x="357" y="467"/>
                  <a:pt x="344" y="467"/>
                </a:cubicBezTo>
                <a:cubicBezTo>
                  <a:pt x="340" y="467"/>
                  <a:pt x="340" y="467"/>
                  <a:pt x="340" y="467"/>
                </a:cubicBezTo>
                <a:cubicBezTo>
                  <a:pt x="327" y="467"/>
                  <a:pt x="316" y="456"/>
                  <a:pt x="316" y="443"/>
                </a:cubicBezTo>
                <a:cubicBezTo>
                  <a:pt x="316" y="387"/>
                  <a:pt x="316" y="387"/>
                  <a:pt x="316" y="387"/>
                </a:cubicBezTo>
                <a:cubicBezTo>
                  <a:pt x="316" y="372"/>
                  <a:pt x="328" y="360"/>
                  <a:pt x="344" y="360"/>
                </a:cubicBezTo>
                <a:cubicBezTo>
                  <a:pt x="357" y="360"/>
                  <a:pt x="368" y="371"/>
                  <a:pt x="368" y="384"/>
                </a:cubicBezTo>
                <a:lnTo>
                  <a:pt x="368" y="443"/>
                </a:lnTo>
                <a:close/>
                <a:moveTo>
                  <a:pt x="555" y="185"/>
                </a:moveTo>
                <a:cubicBezTo>
                  <a:pt x="555" y="200"/>
                  <a:pt x="542" y="213"/>
                  <a:pt x="527" y="213"/>
                </a:cubicBezTo>
                <a:cubicBezTo>
                  <a:pt x="344" y="213"/>
                  <a:pt x="344" y="213"/>
                  <a:pt x="344" y="213"/>
                </a:cubicBezTo>
                <a:cubicBezTo>
                  <a:pt x="328" y="213"/>
                  <a:pt x="316" y="200"/>
                  <a:pt x="316" y="185"/>
                </a:cubicBezTo>
                <a:cubicBezTo>
                  <a:pt x="316" y="89"/>
                  <a:pt x="316" y="89"/>
                  <a:pt x="316" y="89"/>
                </a:cubicBezTo>
                <a:cubicBezTo>
                  <a:pt x="316" y="74"/>
                  <a:pt x="328" y="62"/>
                  <a:pt x="344" y="62"/>
                </a:cubicBezTo>
                <a:cubicBezTo>
                  <a:pt x="527" y="62"/>
                  <a:pt x="527" y="62"/>
                  <a:pt x="527" y="62"/>
                </a:cubicBezTo>
                <a:cubicBezTo>
                  <a:pt x="542" y="62"/>
                  <a:pt x="555" y="74"/>
                  <a:pt x="555" y="89"/>
                </a:cubicBezTo>
                <a:lnTo>
                  <a:pt x="555" y="185"/>
                </a:lnTo>
                <a:close/>
                <a:moveTo>
                  <a:pt x="555" y="185"/>
                </a:moveTo>
                <a:cubicBezTo>
                  <a:pt x="555" y="185"/>
                  <a:pt x="555" y="185"/>
                  <a:pt x="555" y="185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8130758" y="1526250"/>
            <a:ext cx="1084437" cy="694269"/>
            <a:chOff x="196850" y="1958976"/>
            <a:chExt cx="1200150" cy="768350"/>
          </a:xfrm>
        </p:grpSpPr>
        <p:grpSp>
          <p:nvGrpSpPr>
            <p:cNvPr id="48" name="Group 47"/>
            <p:cNvGrpSpPr/>
            <p:nvPr/>
          </p:nvGrpSpPr>
          <p:grpSpPr>
            <a:xfrm>
              <a:off x="196850" y="1958976"/>
              <a:ext cx="1200150" cy="768350"/>
              <a:chOff x="196850" y="1958976"/>
              <a:chExt cx="1200150" cy="768350"/>
            </a:xfrm>
            <a:solidFill>
              <a:schemeClr val="accent2"/>
            </a:solidFill>
          </p:grpSpPr>
          <p:sp>
            <p:nvSpPr>
              <p:cNvPr id="6163" name="Freeform 19"/>
              <p:cNvSpPr>
                <a:spLocks noEditPoints="1"/>
              </p:cNvSpPr>
              <p:nvPr/>
            </p:nvSpPr>
            <p:spPr bwMode="auto">
              <a:xfrm>
                <a:off x="196850" y="1958976"/>
                <a:ext cx="1200150" cy="641350"/>
              </a:xfrm>
              <a:custGeom>
                <a:avLst/>
                <a:gdLst/>
                <a:ahLst/>
                <a:cxnLst>
                  <a:cxn ang="0">
                    <a:pos x="2" y="159"/>
                  </a:cxn>
                  <a:cxn ang="0">
                    <a:pos x="6" y="157"/>
                  </a:cxn>
                  <a:cxn ang="0">
                    <a:pos x="100" y="157"/>
                  </a:cxn>
                  <a:cxn ang="0">
                    <a:pos x="105" y="159"/>
                  </a:cxn>
                  <a:cxn ang="0">
                    <a:pos x="107" y="163"/>
                  </a:cxn>
                  <a:cxn ang="0">
                    <a:pos x="107" y="164"/>
                  </a:cxn>
                  <a:cxn ang="0">
                    <a:pos x="105" y="168"/>
                  </a:cxn>
                  <a:cxn ang="0">
                    <a:pos x="100" y="170"/>
                  </a:cxn>
                  <a:cxn ang="0">
                    <a:pos x="6" y="170"/>
                  </a:cxn>
                  <a:cxn ang="0">
                    <a:pos x="2" y="168"/>
                  </a:cxn>
                  <a:cxn ang="0">
                    <a:pos x="0" y="164"/>
                  </a:cxn>
                  <a:cxn ang="0">
                    <a:pos x="0" y="163"/>
                  </a:cxn>
                  <a:cxn ang="0">
                    <a:pos x="2" y="159"/>
                  </a:cxn>
                  <a:cxn ang="0">
                    <a:pos x="317" y="90"/>
                  </a:cxn>
                  <a:cxn ang="0">
                    <a:pos x="299" y="132"/>
                  </a:cxn>
                  <a:cxn ang="0">
                    <a:pos x="257" y="150"/>
                  </a:cxn>
                  <a:cxn ang="0">
                    <a:pos x="63" y="150"/>
                  </a:cxn>
                  <a:cxn ang="0">
                    <a:pos x="20" y="132"/>
                  </a:cxn>
                  <a:cxn ang="0">
                    <a:pos x="3" y="90"/>
                  </a:cxn>
                  <a:cxn ang="0">
                    <a:pos x="3" y="83"/>
                  </a:cxn>
                  <a:cxn ang="0">
                    <a:pos x="20" y="41"/>
                  </a:cxn>
                  <a:cxn ang="0">
                    <a:pos x="63" y="23"/>
                  </a:cxn>
                  <a:cxn ang="0">
                    <a:pos x="68" y="23"/>
                  </a:cxn>
                  <a:cxn ang="0">
                    <a:pos x="68" y="20"/>
                  </a:cxn>
                  <a:cxn ang="0">
                    <a:pos x="71" y="12"/>
                  </a:cxn>
                  <a:cxn ang="0">
                    <a:pos x="79" y="9"/>
                  </a:cxn>
                  <a:cxn ang="0">
                    <a:pos x="87" y="12"/>
                  </a:cxn>
                  <a:cxn ang="0">
                    <a:pos x="90" y="20"/>
                  </a:cxn>
                  <a:cxn ang="0">
                    <a:pos x="90" y="23"/>
                  </a:cxn>
                  <a:cxn ang="0">
                    <a:pos x="123" y="23"/>
                  </a:cxn>
                  <a:cxn ang="0">
                    <a:pos x="122" y="18"/>
                  </a:cxn>
                  <a:cxn ang="0">
                    <a:pos x="122" y="17"/>
                  </a:cxn>
                  <a:cxn ang="0">
                    <a:pos x="127" y="5"/>
                  </a:cxn>
                  <a:cxn ang="0">
                    <a:pos x="140" y="0"/>
                  </a:cxn>
                  <a:cxn ang="0">
                    <a:pos x="180" y="0"/>
                  </a:cxn>
                  <a:cxn ang="0">
                    <a:pos x="193" y="5"/>
                  </a:cxn>
                  <a:cxn ang="0">
                    <a:pos x="198" y="17"/>
                  </a:cxn>
                  <a:cxn ang="0">
                    <a:pos x="198" y="18"/>
                  </a:cxn>
                  <a:cxn ang="0">
                    <a:pos x="197" y="23"/>
                  </a:cxn>
                  <a:cxn ang="0">
                    <a:pos x="226" y="23"/>
                  </a:cxn>
                  <a:cxn ang="0">
                    <a:pos x="226" y="20"/>
                  </a:cxn>
                  <a:cxn ang="0">
                    <a:pos x="229" y="12"/>
                  </a:cxn>
                  <a:cxn ang="0">
                    <a:pos x="237" y="9"/>
                  </a:cxn>
                  <a:cxn ang="0">
                    <a:pos x="245" y="12"/>
                  </a:cxn>
                  <a:cxn ang="0">
                    <a:pos x="248" y="20"/>
                  </a:cxn>
                  <a:cxn ang="0">
                    <a:pos x="248" y="23"/>
                  </a:cxn>
                  <a:cxn ang="0">
                    <a:pos x="257" y="23"/>
                  </a:cxn>
                  <a:cxn ang="0">
                    <a:pos x="299" y="41"/>
                  </a:cxn>
                  <a:cxn ang="0">
                    <a:pos x="317" y="83"/>
                  </a:cxn>
                  <a:cxn ang="0">
                    <a:pos x="317" y="90"/>
                  </a:cxn>
                  <a:cxn ang="0">
                    <a:pos x="301" y="159"/>
                  </a:cxn>
                  <a:cxn ang="0">
                    <a:pos x="303" y="163"/>
                  </a:cxn>
                  <a:cxn ang="0">
                    <a:pos x="303" y="164"/>
                  </a:cxn>
                  <a:cxn ang="0">
                    <a:pos x="301" y="168"/>
                  </a:cxn>
                  <a:cxn ang="0">
                    <a:pos x="296" y="170"/>
                  </a:cxn>
                  <a:cxn ang="0">
                    <a:pos x="202" y="170"/>
                  </a:cxn>
                  <a:cxn ang="0">
                    <a:pos x="198" y="168"/>
                  </a:cxn>
                  <a:cxn ang="0">
                    <a:pos x="196" y="164"/>
                  </a:cxn>
                  <a:cxn ang="0">
                    <a:pos x="196" y="163"/>
                  </a:cxn>
                  <a:cxn ang="0">
                    <a:pos x="198" y="159"/>
                  </a:cxn>
                  <a:cxn ang="0">
                    <a:pos x="202" y="157"/>
                  </a:cxn>
                  <a:cxn ang="0">
                    <a:pos x="296" y="157"/>
                  </a:cxn>
                  <a:cxn ang="0">
                    <a:pos x="301" y="159"/>
                  </a:cxn>
                </a:cxnLst>
                <a:rect l="0" t="0" r="r" b="b"/>
                <a:pathLst>
                  <a:path w="317" h="170">
                    <a:moveTo>
                      <a:pt x="2" y="159"/>
                    </a:moveTo>
                    <a:cubicBezTo>
                      <a:pt x="3" y="158"/>
                      <a:pt x="4" y="157"/>
                      <a:pt x="6" y="157"/>
                    </a:cubicBezTo>
                    <a:cubicBezTo>
                      <a:pt x="100" y="157"/>
                      <a:pt x="100" y="157"/>
                      <a:pt x="100" y="157"/>
                    </a:cubicBezTo>
                    <a:cubicBezTo>
                      <a:pt x="102" y="157"/>
                      <a:pt x="104" y="158"/>
                      <a:pt x="105" y="159"/>
                    </a:cubicBezTo>
                    <a:cubicBezTo>
                      <a:pt x="106" y="160"/>
                      <a:pt x="107" y="162"/>
                      <a:pt x="107" y="163"/>
                    </a:cubicBezTo>
                    <a:cubicBezTo>
                      <a:pt x="107" y="164"/>
                      <a:pt x="107" y="164"/>
                      <a:pt x="107" y="164"/>
                    </a:cubicBezTo>
                    <a:cubicBezTo>
                      <a:pt x="107" y="165"/>
                      <a:pt x="106" y="167"/>
                      <a:pt x="105" y="168"/>
                    </a:cubicBezTo>
                    <a:cubicBezTo>
                      <a:pt x="104" y="169"/>
                      <a:pt x="102" y="170"/>
                      <a:pt x="100" y="170"/>
                    </a:cubicBezTo>
                    <a:cubicBezTo>
                      <a:pt x="6" y="170"/>
                      <a:pt x="6" y="170"/>
                      <a:pt x="6" y="170"/>
                    </a:cubicBezTo>
                    <a:cubicBezTo>
                      <a:pt x="4" y="170"/>
                      <a:pt x="3" y="169"/>
                      <a:pt x="2" y="168"/>
                    </a:cubicBezTo>
                    <a:cubicBezTo>
                      <a:pt x="0" y="167"/>
                      <a:pt x="0" y="165"/>
                      <a:pt x="0" y="164"/>
                    </a:cubicBezTo>
                    <a:cubicBezTo>
                      <a:pt x="0" y="163"/>
                      <a:pt x="0" y="163"/>
                      <a:pt x="0" y="163"/>
                    </a:cubicBezTo>
                    <a:cubicBezTo>
                      <a:pt x="0" y="162"/>
                      <a:pt x="0" y="160"/>
                      <a:pt x="2" y="159"/>
                    </a:cubicBezTo>
                    <a:close/>
                    <a:moveTo>
                      <a:pt x="317" y="90"/>
                    </a:moveTo>
                    <a:cubicBezTo>
                      <a:pt x="317" y="107"/>
                      <a:pt x="311" y="121"/>
                      <a:pt x="299" y="132"/>
                    </a:cubicBezTo>
                    <a:cubicBezTo>
                      <a:pt x="287" y="144"/>
                      <a:pt x="273" y="150"/>
                      <a:pt x="257" y="150"/>
                    </a:cubicBezTo>
                    <a:cubicBezTo>
                      <a:pt x="63" y="150"/>
                      <a:pt x="63" y="150"/>
                      <a:pt x="63" y="150"/>
                    </a:cubicBezTo>
                    <a:cubicBezTo>
                      <a:pt x="46" y="150"/>
                      <a:pt x="32" y="144"/>
                      <a:pt x="20" y="132"/>
                    </a:cubicBezTo>
                    <a:cubicBezTo>
                      <a:pt x="9" y="121"/>
                      <a:pt x="3" y="107"/>
                      <a:pt x="3" y="90"/>
                    </a:cubicBezTo>
                    <a:cubicBezTo>
                      <a:pt x="3" y="83"/>
                      <a:pt x="3" y="83"/>
                      <a:pt x="3" y="83"/>
                    </a:cubicBezTo>
                    <a:cubicBezTo>
                      <a:pt x="3" y="66"/>
                      <a:pt x="9" y="52"/>
                      <a:pt x="20" y="41"/>
                    </a:cubicBezTo>
                    <a:cubicBezTo>
                      <a:pt x="32" y="29"/>
                      <a:pt x="46" y="23"/>
                      <a:pt x="63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17"/>
                      <a:pt x="69" y="14"/>
                      <a:pt x="71" y="12"/>
                    </a:cubicBezTo>
                    <a:cubicBezTo>
                      <a:pt x="73" y="10"/>
                      <a:pt x="76" y="9"/>
                      <a:pt x="79" y="9"/>
                    </a:cubicBezTo>
                    <a:cubicBezTo>
                      <a:pt x="82" y="9"/>
                      <a:pt x="84" y="10"/>
                      <a:pt x="87" y="12"/>
                    </a:cubicBezTo>
                    <a:cubicBezTo>
                      <a:pt x="89" y="14"/>
                      <a:pt x="90" y="17"/>
                      <a:pt x="90" y="20"/>
                    </a:cubicBezTo>
                    <a:cubicBezTo>
                      <a:pt x="90" y="23"/>
                      <a:pt x="90" y="23"/>
                      <a:pt x="90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2" y="21"/>
                      <a:pt x="122" y="20"/>
                      <a:pt x="122" y="18"/>
                    </a:cubicBezTo>
                    <a:cubicBezTo>
                      <a:pt x="122" y="17"/>
                      <a:pt x="122" y="17"/>
                      <a:pt x="122" y="17"/>
                    </a:cubicBezTo>
                    <a:cubicBezTo>
                      <a:pt x="122" y="12"/>
                      <a:pt x="124" y="8"/>
                      <a:pt x="127" y="5"/>
                    </a:cubicBezTo>
                    <a:cubicBezTo>
                      <a:pt x="130" y="1"/>
                      <a:pt x="135" y="0"/>
                      <a:pt x="140" y="0"/>
                    </a:cubicBezTo>
                    <a:cubicBezTo>
                      <a:pt x="180" y="0"/>
                      <a:pt x="180" y="0"/>
                      <a:pt x="180" y="0"/>
                    </a:cubicBezTo>
                    <a:cubicBezTo>
                      <a:pt x="185" y="0"/>
                      <a:pt x="189" y="1"/>
                      <a:pt x="193" y="5"/>
                    </a:cubicBezTo>
                    <a:cubicBezTo>
                      <a:pt x="196" y="8"/>
                      <a:pt x="198" y="12"/>
                      <a:pt x="198" y="17"/>
                    </a:cubicBezTo>
                    <a:cubicBezTo>
                      <a:pt x="198" y="18"/>
                      <a:pt x="198" y="18"/>
                      <a:pt x="198" y="18"/>
                    </a:cubicBezTo>
                    <a:cubicBezTo>
                      <a:pt x="198" y="20"/>
                      <a:pt x="198" y="21"/>
                      <a:pt x="197" y="23"/>
                    </a:cubicBezTo>
                    <a:cubicBezTo>
                      <a:pt x="226" y="23"/>
                      <a:pt x="226" y="23"/>
                      <a:pt x="226" y="23"/>
                    </a:cubicBezTo>
                    <a:cubicBezTo>
                      <a:pt x="226" y="20"/>
                      <a:pt x="226" y="20"/>
                      <a:pt x="226" y="20"/>
                    </a:cubicBezTo>
                    <a:cubicBezTo>
                      <a:pt x="226" y="17"/>
                      <a:pt x="227" y="14"/>
                      <a:pt x="229" y="12"/>
                    </a:cubicBezTo>
                    <a:cubicBezTo>
                      <a:pt x="231" y="10"/>
                      <a:pt x="234" y="9"/>
                      <a:pt x="237" y="9"/>
                    </a:cubicBezTo>
                    <a:cubicBezTo>
                      <a:pt x="240" y="9"/>
                      <a:pt x="242" y="10"/>
                      <a:pt x="245" y="12"/>
                    </a:cubicBezTo>
                    <a:cubicBezTo>
                      <a:pt x="247" y="14"/>
                      <a:pt x="248" y="17"/>
                      <a:pt x="248" y="20"/>
                    </a:cubicBezTo>
                    <a:cubicBezTo>
                      <a:pt x="248" y="23"/>
                      <a:pt x="248" y="23"/>
                      <a:pt x="248" y="23"/>
                    </a:cubicBezTo>
                    <a:cubicBezTo>
                      <a:pt x="257" y="23"/>
                      <a:pt x="257" y="23"/>
                      <a:pt x="257" y="23"/>
                    </a:cubicBezTo>
                    <a:cubicBezTo>
                      <a:pt x="273" y="23"/>
                      <a:pt x="287" y="29"/>
                      <a:pt x="299" y="41"/>
                    </a:cubicBezTo>
                    <a:cubicBezTo>
                      <a:pt x="311" y="52"/>
                      <a:pt x="317" y="66"/>
                      <a:pt x="317" y="83"/>
                    </a:cubicBezTo>
                    <a:lnTo>
                      <a:pt x="317" y="90"/>
                    </a:lnTo>
                    <a:close/>
                    <a:moveTo>
                      <a:pt x="301" y="159"/>
                    </a:moveTo>
                    <a:cubicBezTo>
                      <a:pt x="302" y="160"/>
                      <a:pt x="303" y="162"/>
                      <a:pt x="303" y="163"/>
                    </a:cubicBezTo>
                    <a:cubicBezTo>
                      <a:pt x="303" y="164"/>
                      <a:pt x="303" y="164"/>
                      <a:pt x="303" y="164"/>
                    </a:cubicBezTo>
                    <a:cubicBezTo>
                      <a:pt x="303" y="165"/>
                      <a:pt x="302" y="167"/>
                      <a:pt x="301" y="168"/>
                    </a:cubicBezTo>
                    <a:cubicBezTo>
                      <a:pt x="300" y="169"/>
                      <a:pt x="298" y="170"/>
                      <a:pt x="296" y="170"/>
                    </a:cubicBezTo>
                    <a:cubicBezTo>
                      <a:pt x="202" y="170"/>
                      <a:pt x="202" y="170"/>
                      <a:pt x="202" y="170"/>
                    </a:cubicBezTo>
                    <a:cubicBezTo>
                      <a:pt x="200" y="170"/>
                      <a:pt x="199" y="169"/>
                      <a:pt x="198" y="168"/>
                    </a:cubicBezTo>
                    <a:cubicBezTo>
                      <a:pt x="196" y="167"/>
                      <a:pt x="196" y="165"/>
                      <a:pt x="196" y="164"/>
                    </a:cubicBezTo>
                    <a:cubicBezTo>
                      <a:pt x="196" y="163"/>
                      <a:pt x="196" y="163"/>
                      <a:pt x="196" y="163"/>
                    </a:cubicBezTo>
                    <a:cubicBezTo>
                      <a:pt x="196" y="162"/>
                      <a:pt x="196" y="160"/>
                      <a:pt x="198" y="159"/>
                    </a:cubicBezTo>
                    <a:cubicBezTo>
                      <a:pt x="199" y="158"/>
                      <a:pt x="200" y="157"/>
                      <a:pt x="202" y="157"/>
                    </a:cubicBezTo>
                    <a:cubicBezTo>
                      <a:pt x="296" y="157"/>
                      <a:pt x="296" y="157"/>
                      <a:pt x="296" y="157"/>
                    </a:cubicBezTo>
                    <a:cubicBezTo>
                      <a:pt x="298" y="157"/>
                      <a:pt x="300" y="158"/>
                      <a:pt x="301" y="15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164" name="Freeform 20"/>
              <p:cNvSpPr>
                <a:spLocks/>
              </p:cNvSpPr>
              <p:nvPr/>
            </p:nvSpPr>
            <p:spPr bwMode="auto">
              <a:xfrm>
                <a:off x="261938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26" y="26"/>
                  </a:cxn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</a:cxnLst>
                <a:rect l="0" t="0" r="r" b="b"/>
                <a:pathLst>
                  <a:path w="31" h="31">
                    <a:moveTo>
                      <a:pt x="26" y="26"/>
                    </a:moveTo>
                    <a:cubicBezTo>
                      <a:pt x="23" y="29"/>
                      <a:pt x="19" y="31"/>
                      <a:pt x="15" y="31"/>
                    </a:cubicBez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165" name="Freeform 21"/>
              <p:cNvSpPr>
                <a:spLocks/>
              </p:cNvSpPr>
              <p:nvPr/>
            </p:nvSpPr>
            <p:spPr bwMode="auto">
              <a:xfrm>
                <a:off x="420688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166" name="Freeform 22"/>
              <p:cNvSpPr>
                <a:spLocks/>
              </p:cNvSpPr>
              <p:nvPr/>
            </p:nvSpPr>
            <p:spPr bwMode="auto">
              <a:xfrm>
                <a:off x="1003300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15" y="31"/>
                  </a:cxn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</a:cxnLst>
                <a:rect l="0" t="0" r="r" b="b"/>
                <a:pathLst>
                  <a:path w="31" h="31">
                    <a:moveTo>
                      <a:pt x="15" y="31"/>
                    </a:moveTo>
                    <a:cubicBezTo>
                      <a:pt x="11" y="31"/>
                      <a:pt x="7" y="29"/>
                      <a:pt x="4" y="26"/>
                    </a:cubicBez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167" name="Freeform 23"/>
              <p:cNvSpPr>
                <a:spLocks/>
              </p:cNvSpPr>
              <p:nvPr/>
            </p:nvSpPr>
            <p:spPr bwMode="auto">
              <a:xfrm>
                <a:off x="1162050" y="2611438"/>
                <a:ext cx="117475" cy="115888"/>
              </a:xfrm>
              <a:custGeom>
                <a:avLst/>
                <a:gdLst/>
                <a:ahLst/>
                <a:cxnLst>
                  <a:cxn ang="0">
                    <a:pos x="4" y="26"/>
                  </a:cxn>
                  <a:cxn ang="0">
                    <a:pos x="0" y="15"/>
                  </a:cxn>
                  <a:cxn ang="0">
                    <a:pos x="4" y="4"/>
                  </a:cxn>
                  <a:cxn ang="0">
                    <a:pos x="15" y="0"/>
                  </a:cxn>
                  <a:cxn ang="0">
                    <a:pos x="26" y="4"/>
                  </a:cxn>
                  <a:cxn ang="0">
                    <a:pos x="31" y="15"/>
                  </a:cxn>
                  <a:cxn ang="0">
                    <a:pos x="26" y="26"/>
                  </a:cxn>
                  <a:cxn ang="0">
                    <a:pos x="15" y="31"/>
                  </a:cxn>
                  <a:cxn ang="0">
                    <a:pos x="4" y="26"/>
                  </a:cxn>
                </a:cxnLst>
                <a:rect l="0" t="0" r="r" b="b"/>
                <a:pathLst>
                  <a:path w="31" h="31">
                    <a:moveTo>
                      <a:pt x="4" y="26"/>
                    </a:moveTo>
                    <a:cubicBezTo>
                      <a:pt x="1" y="23"/>
                      <a:pt x="0" y="20"/>
                      <a:pt x="0" y="15"/>
                    </a:cubicBezTo>
                    <a:cubicBezTo>
                      <a:pt x="0" y="11"/>
                      <a:pt x="1" y="7"/>
                      <a:pt x="4" y="4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19" y="0"/>
                      <a:pt x="23" y="1"/>
                      <a:pt x="26" y="4"/>
                    </a:cubicBezTo>
                    <a:cubicBezTo>
                      <a:pt x="29" y="7"/>
                      <a:pt x="31" y="11"/>
                      <a:pt x="31" y="15"/>
                    </a:cubicBezTo>
                    <a:cubicBezTo>
                      <a:pt x="31" y="20"/>
                      <a:pt x="29" y="23"/>
                      <a:pt x="26" y="26"/>
                    </a:cubicBezTo>
                    <a:cubicBezTo>
                      <a:pt x="23" y="29"/>
                      <a:pt x="19" y="31"/>
                      <a:pt x="15" y="31"/>
                    </a:cubicBezTo>
                    <a:cubicBezTo>
                      <a:pt x="11" y="31"/>
                      <a:pt x="7" y="29"/>
                      <a:pt x="4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</p:grpSp>
        <p:sp>
          <p:nvSpPr>
            <p:cNvPr id="67" name="Freeform 36"/>
            <p:cNvSpPr>
              <a:spLocks noEditPoints="1"/>
            </p:cNvSpPr>
            <p:nvPr/>
          </p:nvSpPr>
          <p:spPr bwMode="auto">
            <a:xfrm>
              <a:off x="668545" y="2082800"/>
              <a:ext cx="256761" cy="351747"/>
            </a:xfrm>
            <a:custGeom>
              <a:avLst/>
              <a:gdLst/>
              <a:ahLst/>
              <a:cxnLst>
                <a:cxn ang="0">
                  <a:pos x="39" y="2"/>
                </a:cxn>
                <a:cxn ang="0">
                  <a:pos x="35" y="0"/>
                </a:cxn>
                <a:cxn ang="0">
                  <a:pos x="32" y="2"/>
                </a:cxn>
                <a:cxn ang="0">
                  <a:pos x="0" y="63"/>
                </a:cxn>
                <a:cxn ang="0">
                  <a:pos x="35" y="98"/>
                </a:cxn>
                <a:cxn ang="0">
                  <a:pos x="70" y="63"/>
                </a:cxn>
                <a:cxn ang="0">
                  <a:pos x="39" y="2"/>
                </a:cxn>
                <a:cxn ang="0">
                  <a:pos x="23" y="83"/>
                </a:cxn>
                <a:cxn ang="0">
                  <a:pos x="19" y="85"/>
                </a:cxn>
                <a:cxn ang="0">
                  <a:pos x="16" y="83"/>
                </a:cxn>
                <a:cxn ang="0">
                  <a:pos x="7" y="54"/>
                </a:cxn>
                <a:cxn ang="0">
                  <a:pos x="13" y="50"/>
                </a:cxn>
                <a:cxn ang="0">
                  <a:pos x="16" y="56"/>
                </a:cxn>
                <a:cxn ang="0">
                  <a:pos x="22" y="76"/>
                </a:cxn>
                <a:cxn ang="0">
                  <a:pos x="23" y="83"/>
                </a:cxn>
                <a:cxn ang="0">
                  <a:pos x="32" y="93"/>
                </a:cxn>
                <a:cxn ang="0">
                  <a:pos x="27" y="87"/>
                </a:cxn>
                <a:cxn ang="0">
                  <a:pos x="32" y="82"/>
                </a:cxn>
                <a:cxn ang="0">
                  <a:pos x="38" y="87"/>
                </a:cxn>
                <a:cxn ang="0">
                  <a:pos x="32" y="93"/>
                </a:cxn>
                <a:cxn ang="0">
                  <a:pos x="32" y="93"/>
                </a:cxn>
                <a:cxn ang="0">
                  <a:pos x="32" y="93"/>
                </a:cxn>
              </a:cxnLst>
              <a:rect l="0" t="0" r="r" b="b"/>
              <a:pathLst>
                <a:path w="70" h="98">
                  <a:moveTo>
                    <a:pt x="39" y="2"/>
                  </a:moveTo>
                  <a:cubicBezTo>
                    <a:pt x="38" y="1"/>
                    <a:pt x="37" y="0"/>
                    <a:pt x="35" y="0"/>
                  </a:cubicBezTo>
                  <a:cubicBezTo>
                    <a:pt x="34" y="0"/>
                    <a:pt x="32" y="1"/>
                    <a:pt x="32" y="2"/>
                  </a:cubicBezTo>
                  <a:cubicBezTo>
                    <a:pt x="23" y="14"/>
                    <a:pt x="0" y="47"/>
                    <a:pt x="0" y="63"/>
                  </a:cubicBezTo>
                  <a:cubicBezTo>
                    <a:pt x="0" y="82"/>
                    <a:pt x="16" y="98"/>
                    <a:pt x="35" y="98"/>
                  </a:cubicBezTo>
                  <a:cubicBezTo>
                    <a:pt x="55" y="98"/>
                    <a:pt x="70" y="82"/>
                    <a:pt x="70" y="63"/>
                  </a:cubicBezTo>
                  <a:cubicBezTo>
                    <a:pt x="70" y="47"/>
                    <a:pt x="48" y="14"/>
                    <a:pt x="39" y="2"/>
                  </a:cubicBezTo>
                  <a:close/>
                  <a:moveTo>
                    <a:pt x="23" y="83"/>
                  </a:moveTo>
                  <a:cubicBezTo>
                    <a:pt x="22" y="84"/>
                    <a:pt x="20" y="85"/>
                    <a:pt x="19" y="85"/>
                  </a:cubicBezTo>
                  <a:cubicBezTo>
                    <a:pt x="18" y="85"/>
                    <a:pt x="17" y="84"/>
                    <a:pt x="16" y="83"/>
                  </a:cubicBezTo>
                  <a:cubicBezTo>
                    <a:pt x="2" y="72"/>
                    <a:pt x="7" y="55"/>
                    <a:pt x="7" y="54"/>
                  </a:cubicBezTo>
                  <a:cubicBezTo>
                    <a:pt x="8" y="51"/>
                    <a:pt x="11" y="50"/>
                    <a:pt x="13" y="50"/>
                  </a:cubicBezTo>
                  <a:cubicBezTo>
                    <a:pt x="16" y="51"/>
                    <a:pt x="17" y="54"/>
                    <a:pt x="16" y="56"/>
                  </a:cubicBezTo>
                  <a:cubicBezTo>
                    <a:pt x="16" y="57"/>
                    <a:pt x="13" y="68"/>
                    <a:pt x="22" y="76"/>
                  </a:cubicBezTo>
                  <a:cubicBezTo>
                    <a:pt x="24" y="78"/>
                    <a:pt x="25" y="81"/>
                    <a:pt x="23" y="83"/>
                  </a:cubicBezTo>
                  <a:close/>
                  <a:moveTo>
                    <a:pt x="32" y="93"/>
                  </a:moveTo>
                  <a:cubicBezTo>
                    <a:pt x="30" y="93"/>
                    <a:pt x="27" y="90"/>
                    <a:pt x="27" y="87"/>
                  </a:cubicBezTo>
                  <a:cubicBezTo>
                    <a:pt x="27" y="84"/>
                    <a:pt x="30" y="82"/>
                    <a:pt x="32" y="82"/>
                  </a:cubicBezTo>
                  <a:cubicBezTo>
                    <a:pt x="35" y="82"/>
                    <a:pt x="38" y="84"/>
                    <a:pt x="38" y="87"/>
                  </a:cubicBezTo>
                  <a:cubicBezTo>
                    <a:pt x="38" y="90"/>
                    <a:pt x="35" y="93"/>
                    <a:pt x="32" y="93"/>
                  </a:cubicBezTo>
                  <a:close/>
                  <a:moveTo>
                    <a:pt x="32" y="93"/>
                  </a:moveTo>
                  <a:cubicBezTo>
                    <a:pt x="32" y="93"/>
                    <a:pt x="32" y="93"/>
                    <a:pt x="32" y="9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cs typeface="+mn-ea"/>
                <a:sym typeface="+mn-lt"/>
              </a:endParaRPr>
            </a:p>
          </p:txBody>
        </p:sp>
      </p:grpSp>
      <p:grpSp>
        <p:nvGrpSpPr>
          <p:cNvPr id="72" name="Group 56"/>
          <p:cNvGrpSpPr/>
          <p:nvPr/>
        </p:nvGrpSpPr>
        <p:grpSpPr>
          <a:xfrm>
            <a:off x="5558335" y="1910298"/>
            <a:ext cx="2241591" cy="863287"/>
            <a:chOff x="270390" y="1425360"/>
            <a:chExt cx="1681193" cy="647465"/>
          </a:xfrm>
        </p:grpSpPr>
        <p:sp>
          <p:nvSpPr>
            <p:cNvPr id="73" name="TextBox 72"/>
            <p:cNvSpPr txBox="1"/>
            <p:nvPr/>
          </p:nvSpPr>
          <p:spPr>
            <a:xfrm>
              <a:off x="270390" y="1611304"/>
              <a:ext cx="1681193" cy="4615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219170">
                <a:spcBef>
                  <a:spcPct val="20000"/>
                </a:spcBef>
                <a:defRPr/>
              </a:pP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There are many variations</a:t>
              </a:r>
              <a:b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</a:b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 of the passage of lorem ipsum majority have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93429" y="1425360"/>
              <a:ext cx="863217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rtl="1"/>
              <a:r>
                <a:rPr lang="zh-CN" altLang="en-US" sz="1600" b="1" dirty="0">
                  <a:solidFill>
                    <a:schemeClr val="accent2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1" name="Rectangle 80"/>
          <p:cNvSpPr/>
          <p:nvPr/>
        </p:nvSpPr>
        <p:spPr>
          <a:xfrm>
            <a:off x="8408292" y="2593792"/>
            <a:ext cx="535403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867" b="1" dirty="0">
                <a:solidFill>
                  <a:schemeClr val="bg1"/>
                </a:solidFill>
                <a:cs typeface="+mn-ea"/>
                <a:sym typeface="+mn-lt"/>
              </a:rPr>
              <a:t>70%</a:t>
            </a:r>
          </a:p>
        </p:txBody>
      </p:sp>
      <p:sp>
        <p:nvSpPr>
          <p:cNvPr id="82" name="Rectangle 81"/>
          <p:cNvSpPr/>
          <p:nvPr/>
        </p:nvSpPr>
        <p:spPr>
          <a:xfrm>
            <a:off x="8398674" y="4486184"/>
            <a:ext cx="554639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867" b="1" dirty="0">
                <a:solidFill>
                  <a:schemeClr val="bg1"/>
                </a:solidFill>
                <a:cs typeface="+mn-ea"/>
                <a:sym typeface="+mn-lt"/>
              </a:rPr>
              <a:t>40%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416797" y="3536376"/>
            <a:ext cx="546625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867" b="1" dirty="0">
                <a:solidFill>
                  <a:schemeClr val="bg1"/>
                </a:solidFill>
                <a:cs typeface="+mn-ea"/>
                <a:sym typeface="+mn-lt"/>
              </a:rPr>
              <a:t>50%</a:t>
            </a:r>
          </a:p>
        </p:txBody>
      </p:sp>
      <p:sp>
        <p:nvSpPr>
          <p:cNvPr id="84" name="Rectangle 83"/>
          <p:cNvSpPr/>
          <p:nvPr/>
        </p:nvSpPr>
        <p:spPr>
          <a:xfrm>
            <a:off x="9372393" y="3536376"/>
            <a:ext cx="533800" cy="2873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867" b="1" dirty="0">
                <a:solidFill>
                  <a:schemeClr val="bg1"/>
                </a:solidFill>
                <a:cs typeface="+mn-ea"/>
                <a:sym typeface="+mn-lt"/>
              </a:rPr>
              <a:t>30%</a:t>
            </a:r>
          </a:p>
        </p:txBody>
      </p:sp>
      <p:graphicFrame>
        <p:nvGraphicFramePr>
          <p:cNvPr id="94" name="Chart 93"/>
          <p:cNvGraphicFramePr/>
          <p:nvPr/>
        </p:nvGraphicFramePr>
        <p:xfrm>
          <a:off x="565727" y="1401626"/>
          <a:ext cx="4992607" cy="2709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95" name="Group 56"/>
          <p:cNvGrpSpPr/>
          <p:nvPr/>
        </p:nvGrpSpPr>
        <p:grpSpPr>
          <a:xfrm>
            <a:off x="9399910" y="1910298"/>
            <a:ext cx="2241591" cy="863287"/>
            <a:chOff x="270390" y="1425360"/>
            <a:chExt cx="1681193" cy="647465"/>
          </a:xfrm>
        </p:grpSpPr>
        <p:sp>
          <p:nvSpPr>
            <p:cNvPr id="96" name="TextBox 95"/>
            <p:cNvSpPr txBox="1"/>
            <p:nvPr/>
          </p:nvSpPr>
          <p:spPr>
            <a:xfrm>
              <a:off x="270390" y="1611304"/>
              <a:ext cx="1681193" cy="4615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219170">
                <a:spcBef>
                  <a:spcPct val="20000"/>
                </a:spcBef>
                <a:defRPr/>
              </a:pP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There are many variations</a:t>
              </a:r>
              <a:b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</a:b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 of the passage of lorem ipsum majority have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693429" y="1425360"/>
              <a:ext cx="863217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rtl="1"/>
              <a:r>
                <a:rPr lang="zh-CN" altLang="en-US" sz="1600" b="1" dirty="0">
                  <a:solidFill>
                    <a:schemeClr val="accent3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8" name="Group 56"/>
          <p:cNvGrpSpPr/>
          <p:nvPr/>
        </p:nvGrpSpPr>
        <p:grpSpPr>
          <a:xfrm>
            <a:off x="5558335" y="4733667"/>
            <a:ext cx="2241591" cy="863287"/>
            <a:chOff x="270390" y="1425360"/>
            <a:chExt cx="1681193" cy="647465"/>
          </a:xfrm>
        </p:grpSpPr>
        <p:sp>
          <p:nvSpPr>
            <p:cNvPr id="99" name="TextBox 98"/>
            <p:cNvSpPr txBox="1"/>
            <p:nvPr/>
          </p:nvSpPr>
          <p:spPr>
            <a:xfrm>
              <a:off x="270390" y="1611304"/>
              <a:ext cx="1681193" cy="4615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219170">
                <a:spcBef>
                  <a:spcPct val="20000"/>
                </a:spcBef>
                <a:defRPr/>
              </a:pP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There are many variations</a:t>
              </a:r>
              <a:b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</a:b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 of the passage of lorem ipsum majority have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693429" y="1425360"/>
              <a:ext cx="863217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rtl="1"/>
              <a:r>
                <a:rPr lang="zh-CN" altLang="en-US" sz="1600" b="1" dirty="0">
                  <a:solidFill>
                    <a:schemeClr val="accent1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1" name="Group 56"/>
          <p:cNvGrpSpPr/>
          <p:nvPr/>
        </p:nvGrpSpPr>
        <p:grpSpPr>
          <a:xfrm>
            <a:off x="9399910" y="4733667"/>
            <a:ext cx="2241591" cy="863287"/>
            <a:chOff x="270390" y="1425360"/>
            <a:chExt cx="1681193" cy="647465"/>
          </a:xfrm>
        </p:grpSpPr>
        <p:sp>
          <p:nvSpPr>
            <p:cNvPr id="102" name="TextBox 101"/>
            <p:cNvSpPr txBox="1"/>
            <p:nvPr/>
          </p:nvSpPr>
          <p:spPr>
            <a:xfrm>
              <a:off x="270390" y="1611304"/>
              <a:ext cx="1681193" cy="4615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1219170">
                <a:spcBef>
                  <a:spcPct val="20000"/>
                </a:spcBef>
                <a:defRPr/>
              </a:pP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There are many variations</a:t>
              </a:r>
              <a:b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</a:br>
              <a:r>
                <a:rPr lang="en-US" sz="1333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rPr>
                <a:t> of the passage of lorem ipsum majority have</a:t>
              </a:r>
              <a:endParaRPr lang="en-US" sz="1333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693429" y="1425360"/>
              <a:ext cx="863217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 rtl="1"/>
              <a:r>
                <a:rPr lang="zh-CN" altLang="en-US" sz="1600" b="1" dirty="0">
                  <a:solidFill>
                    <a:schemeClr val="accent4"/>
                  </a:solidFill>
                  <a:cs typeface="+mn-ea"/>
                  <a:sym typeface="+mn-lt"/>
                </a:rPr>
                <a:t>点击输入标题</a:t>
              </a:r>
              <a:endParaRPr lang="en-US" sz="1600" b="1" dirty="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6" name="Freeform 45"/>
          <p:cNvSpPr>
            <a:spLocks noEditPoints="1"/>
          </p:cNvSpPr>
          <p:nvPr/>
        </p:nvSpPr>
        <p:spPr bwMode="auto">
          <a:xfrm>
            <a:off x="628360" y="4350712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88" name="Freeform 45"/>
          <p:cNvSpPr>
            <a:spLocks noEditPoints="1"/>
          </p:cNvSpPr>
          <p:nvPr/>
        </p:nvSpPr>
        <p:spPr bwMode="auto">
          <a:xfrm>
            <a:off x="632615" y="5028095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90" name="Freeform 45"/>
          <p:cNvSpPr>
            <a:spLocks noEditPoints="1"/>
          </p:cNvSpPr>
          <p:nvPr/>
        </p:nvSpPr>
        <p:spPr bwMode="auto">
          <a:xfrm>
            <a:off x="632615" y="5629129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82584F76-8464-4917-AF7C-B5C993C7789E}"/>
              </a:ext>
            </a:extLst>
          </p:cNvPr>
          <p:cNvGrpSpPr/>
          <p:nvPr/>
        </p:nvGrpSpPr>
        <p:grpSpPr>
          <a:xfrm>
            <a:off x="1477498" y="4280530"/>
            <a:ext cx="1934629" cy="1093928"/>
            <a:chOff x="468937" y="2419540"/>
            <a:chExt cx="1934629" cy="1093928"/>
          </a:xfrm>
        </p:grpSpPr>
        <p:sp>
          <p:nvSpPr>
            <p:cNvPr id="79" name="TextBox 18">
              <a:extLst>
                <a:ext uri="{FF2B5EF4-FFF2-40B4-BE49-F238E27FC236}">
                  <a16:creationId xmlns:a16="http://schemas.microsoft.com/office/drawing/2014/main" id="{9AEC325A-D3C7-42FB-9EAE-3CF18BDB164E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9EA726D6-7DF1-41BE-8835-091CC30481C5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3CB89EF5-79BC-4C63-BF84-8D4BEEE86098}"/>
              </a:ext>
            </a:extLst>
          </p:cNvPr>
          <p:cNvGrpSpPr/>
          <p:nvPr/>
        </p:nvGrpSpPr>
        <p:grpSpPr>
          <a:xfrm>
            <a:off x="3458698" y="4280530"/>
            <a:ext cx="1934629" cy="1093928"/>
            <a:chOff x="468937" y="2419540"/>
            <a:chExt cx="1934629" cy="1093928"/>
          </a:xfrm>
        </p:grpSpPr>
        <p:sp>
          <p:nvSpPr>
            <p:cNvPr id="92" name="TextBox 18">
              <a:extLst>
                <a:ext uri="{FF2B5EF4-FFF2-40B4-BE49-F238E27FC236}">
                  <a16:creationId xmlns:a16="http://schemas.microsoft.com/office/drawing/2014/main" id="{C798C340-07B5-4046-8A44-19CE08D8283C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BF6B31C7-2F0A-43A8-AFAC-348BD8A2DF0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C6EF1A75-9AE0-4C54-8114-A155B5C71D60}"/>
              </a:ext>
            </a:extLst>
          </p:cNvPr>
          <p:cNvGrpSpPr/>
          <p:nvPr/>
        </p:nvGrpSpPr>
        <p:grpSpPr>
          <a:xfrm>
            <a:off x="1477498" y="5461630"/>
            <a:ext cx="1934629" cy="1093928"/>
            <a:chOff x="468937" y="2419540"/>
            <a:chExt cx="1934629" cy="1093928"/>
          </a:xfrm>
        </p:grpSpPr>
        <p:sp>
          <p:nvSpPr>
            <p:cNvPr id="105" name="TextBox 18">
              <a:extLst>
                <a:ext uri="{FF2B5EF4-FFF2-40B4-BE49-F238E27FC236}">
                  <a16:creationId xmlns:a16="http://schemas.microsoft.com/office/drawing/2014/main" id="{CCE0E553-369D-4581-81DF-63224B3D2EE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9AEAF0E-966B-46A7-8BD9-4AEA6E4E4C6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5470EBBE-23F0-4F14-AD11-C6564325220A}"/>
              </a:ext>
            </a:extLst>
          </p:cNvPr>
          <p:cNvGrpSpPr/>
          <p:nvPr/>
        </p:nvGrpSpPr>
        <p:grpSpPr>
          <a:xfrm>
            <a:off x="3458698" y="5461630"/>
            <a:ext cx="1934629" cy="1093928"/>
            <a:chOff x="468937" y="2419540"/>
            <a:chExt cx="1934629" cy="1093928"/>
          </a:xfrm>
        </p:grpSpPr>
        <p:sp>
          <p:nvSpPr>
            <p:cNvPr id="108" name="TextBox 18">
              <a:extLst>
                <a:ext uri="{FF2B5EF4-FFF2-40B4-BE49-F238E27FC236}">
                  <a16:creationId xmlns:a16="http://schemas.microsoft.com/office/drawing/2014/main" id="{E6B1261A-C597-4494-9277-B345E197904D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8339968-D22B-4DFB-ABDE-8815508E5A0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EECAEEE1-CCF7-46B6-8893-5EE1FFE3A58A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87" name="TextBox 18">
              <a:extLst>
                <a:ext uri="{FF2B5EF4-FFF2-40B4-BE49-F238E27FC236}">
                  <a16:creationId xmlns:a16="http://schemas.microsoft.com/office/drawing/2014/main" id="{E58D54E9-36F9-4B94-B419-4647B4354446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89" name="椭圆 88">
              <a:extLst>
                <a:ext uri="{FF2B5EF4-FFF2-40B4-BE49-F238E27FC236}">
                  <a16:creationId xmlns:a16="http://schemas.microsoft.com/office/drawing/2014/main" id="{B18A3DCA-21B4-4E9D-B2D7-A5F998BE5629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椭圆 109">
              <a:extLst>
                <a:ext uri="{FF2B5EF4-FFF2-40B4-BE49-F238E27FC236}">
                  <a16:creationId xmlns:a16="http://schemas.microsoft.com/office/drawing/2014/main" id="{09D4A8E8-CE46-4F8A-B746-1B608A465C82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椭圆 110">
              <a:extLst>
                <a:ext uri="{FF2B5EF4-FFF2-40B4-BE49-F238E27FC236}">
                  <a16:creationId xmlns:a16="http://schemas.microsoft.com/office/drawing/2014/main" id="{F91938FF-F3FD-47F7-B504-D700095F4BD7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id="{455D5D50-EFAE-4CE0-B83D-A98CC52A1DF7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椭圆 112">
              <a:extLst>
                <a:ext uri="{FF2B5EF4-FFF2-40B4-BE49-F238E27FC236}">
                  <a16:creationId xmlns:a16="http://schemas.microsoft.com/office/drawing/2014/main" id="{4191DF71-06C8-4FAD-9531-D277FE477E62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椭圆 113">
              <a:extLst>
                <a:ext uri="{FF2B5EF4-FFF2-40B4-BE49-F238E27FC236}">
                  <a16:creationId xmlns:a16="http://schemas.microsoft.com/office/drawing/2014/main" id="{D966C3A7-8190-4B21-9F41-0184D0951D1C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6BFE4FF6-E525-4236-B7B8-59CFD03D14C3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椭圆 115">
              <a:extLst>
                <a:ext uri="{FF2B5EF4-FFF2-40B4-BE49-F238E27FC236}">
                  <a16:creationId xmlns:a16="http://schemas.microsoft.com/office/drawing/2014/main" id="{E1C27121-1EEC-4068-8CC0-B04AB1A016FE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椭圆 116">
              <a:extLst>
                <a:ext uri="{FF2B5EF4-FFF2-40B4-BE49-F238E27FC236}">
                  <a16:creationId xmlns:a16="http://schemas.microsoft.com/office/drawing/2014/main" id="{2ED51B33-C6CD-455A-8832-030AAAAE749F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椭圆 117">
              <a:extLst>
                <a:ext uri="{FF2B5EF4-FFF2-40B4-BE49-F238E27FC236}">
                  <a16:creationId xmlns:a16="http://schemas.microsoft.com/office/drawing/2014/main" id="{884D33F2-9E68-465D-B2AF-C5AE198F383E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3137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000"/>
                            </p:stCondLst>
                            <p:childTnLst>
                              <p:par>
                                <p:cTn id="94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500"/>
                            </p:stCondLst>
                            <p:childTnLst>
                              <p:par>
                                <p:cTn id="9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81" grpId="0"/>
      <p:bldP spid="82" grpId="0"/>
      <p:bldP spid="83" grpId="0"/>
      <p:bldP spid="84" grpId="0"/>
      <p:bldGraphic spid="94" grpId="0">
        <p:bldAsOne/>
      </p:bldGraphic>
      <p:bldP spid="86" grpId="0" animBg="1"/>
      <p:bldP spid="88" grpId="0" animBg="1"/>
      <p:bldP spid="9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/>
          </p:nvPr>
        </p:nvGraphicFramePr>
        <p:xfrm>
          <a:off x="751840" y="436880"/>
          <a:ext cx="1068832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Freeform 10"/>
          <p:cNvSpPr>
            <a:spLocks/>
          </p:cNvSpPr>
          <p:nvPr/>
        </p:nvSpPr>
        <p:spPr bwMode="auto">
          <a:xfrm>
            <a:off x="8550277" y="4944545"/>
            <a:ext cx="510483" cy="1074212"/>
          </a:xfrm>
          <a:custGeom>
            <a:avLst/>
            <a:gdLst>
              <a:gd name="T0" fmla="*/ 347 w 351"/>
              <a:gd name="T1" fmla="*/ 360 h 738"/>
              <a:gd name="T2" fmla="*/ 294 w 351"/>
              <a:gd name="T3" fmla="*/ 195 h 738"/>
              <a:gd name="T4" fmla="*/ 292 w 351"/>
              <a:gd name="T5" fmla="*/ 192 h 738"/>
              <a:gd name="T6" fmla="*/ 207 w 351"/>
              <a:gd name="T7" fmla="*/ 126 h 738"/>
              <a:gd name="T8" fmla="*/ 207 w 351"/>
              <a:gd name="T9" fmla="*/ 126 h 738"/>
              <a:gd name="T10" fmla="*/ 243 w 351"/>
              <a:gd name="T11" fmla="*/ 67 h 738"/>
              <a:gd name="T12" fmla="*/ 176 w 351"/>
              <a:gd name="T13" fmla="*/ 0 h 738"/>
              <a:gd name="T14" fmla="*/ 109 w 351"/>
              <a:gd name="T15" fmla="*/ 67 h 738"/>
              <a:gd name="T16" fmla="*/ 145 w 351"/>
              <a:gd name="T17" fmla="*/ 126 h 738"/>
              <a:gd name="T18" fmla="*/ 144 w 351"/>
              <a:gd name="T19" fmla="*/ 126 h 738"/>
              <a:gd name="T20" fmla="*/ 59 w 351"/>
              <a:gd name="T21" fmla="*/ 192 h 738"/>
              <a:gd name="T22" fmla="*/ 58 w 351"/>
              <a:gd name="T23" fmla="*/ 195 h 738"/>
              <a:gd name="T24" fmla="*/ 5 w 351"/>
              <a:gd name="T25" fmla="*/ 360 h 738"/>
              <a:gd name="T26" fmla="*/ 21 w 351"/>
              <a:gd name="T27" fmla="*/ 394 h 738"/>
              <a:gd name="T28" fmla="*/ 55 w 351"/>
              <a:gd name="T29" fmla="*/ 377 h 738"/>
              <a:gd name="T30" fmla="*/ 106 w 351"/>
              <a:gd name="T31" fmla="*/ 218 h 738"/>
              <a:gd name="T32" fmla="*/ 118 w 351"/>
              <a:gd name="T33" fmla="*/ 218 h 738"/>
              <a:gd name="T34" fmla="*/ 31 w 351"/>
              <a:gd name="T35" fmla="*/ 491 h 738"/>
              <a:gd name="T36" fmla="*/ 102 w 351"/>
              <a:gd name="T37" fmla="*/ 491 h 738"/>
              <a:gd name="T38" fmla="*/ 102 w 351"/>
              <a:gd name="T39" fmla="*/ 707 h 738"/>
              <a:gd name="T40" fmla="*/ 133 w 351"/>
              <a:gd name="T41" fmla="*/ 738 h 738"/>
              <a:gd name="T42" fmla="*/ 164 w 351"/>
              <a:gd name="T43" fmla="*/ 707 h 738"/>
              <a:gd name="T44" fmla="*/ 164 w 351"/>
              <a:gd name="T45" fmla="*/ 491 h 738"/>
              <a:gd name="T46" fmla="*/ 187 w 351"/>
              <a:gd name="T47" fmla="*/ 491 h 738"/>
              <a:gd name="T48" fmla="*/ 187 w 351"/>
              <a:gd name="T49" fmla="*/ 707 h 738"/>
              <a:gd name="T50" fmla="*/ 218 w 351"/>
              <a:gd name="T51" fmla="*/ 738 h 738"/>
              <a:gd name="T52" fmla="*/ 250 w 351"/>
              <a:gd name="T53" fmla="*/ 707 h 738"/>
              <a:gd name="T54" fmla="*/ 250 w 351"/>
              <a:gd name="T55" fmla="*/ 491 h 738"/>
              <a:gd name="T56" fmla="*/ 321 w 351"/>
              <a:gd name="T57" fmla="*/ 491 h 738"/>
              <a:gd name="T58" fmla="*/ 234 w 351"/>
              <a:gd name="T59" fmla="*/ 218 h 738"/>
              <a:gd name="T60" fmla="*/ 246 w 351"/>
              <a:gd name="T61" fmla="*/ 218 h 738"/>
              <a:gd name="T62" fmla="*/ 297 w 351"/>
              <a:gd name="T63" fmla="*/ 377 h 738"/>
              <a:gd name="T64" fmla="*/ 330 w 351"/>
              <a:gd name="T65" fmla="*/ 394 h 738"/>
              <a:gd name="T66" fmla="*/ 347 w 351"/>
              <a:gd name="T67" fmla="*/ 360 h 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1" h="738">
                <a:moveTo>
                  <a:pt x="347" y="360"/>
                </a:moveTo>
                <a:cubicBezTo>
                  <a:pt x="294" y="195"/>
                  <a:pt x="294" y="195"/>
                  <a:pt x="294" y="195"/>
                </a:cubicBezTo>
                <a:cubicBezTo>
                  <a:pt x="293" y="194"/>
                  <a:pt x="293" y="193"/>
                  <a:pt x="292" y="192"/>
                </a:cubicBezTo>
                <a:cubicBezTo>
                  <a:pt x="271" y="139"/>
                  <a:pt x="224" y="126"/>
                  <a:pt x="207" y="126"/>
                </a:cubicBezTo>
                <a:cubicBezTo>
                  <a:pt x="207" y="126"/>
                  <a:pt x="207" y="126"/>
                  <a:pt x="207" y="126"/>
                </a:cubicBezTo>
                <a:cubicBezTo>
                  <a:pt x="228" y="115"/>
                  <a:pt x="243" y="93"/>
                  <a:pt x="243" y="67"/>
                </a:cubicBezTo>
                <a:cubicBezTo>
                  <a:pt x="243" y="30"/>
                  <a:pt x="213" y="0"/>
                  <a:pt x="176" y="0"/>
                </a:cubicBezTo>
                <a:cubicBezTo>
                  <a:pt x="139" y="0"/>
                  <a:pt x="109" y="30"/>
                  <a:pt x="109" y="67"/>
                </a:cubicBezTo>
                <a:cubicBezTo>
                  <a:pt x="109" y="93"/>
                  <a:pt x="124" y="115"/>
                  <a:pt x="145" y="126"/>
                </a:cubicBezTo>
                <a:cubicBezTo>
                  <a:pt x="145" y="126"/>
                  <a:pt x="144" y="126"/>
                  <a:pt x="144" y="126"/>
                </a:cubicBezTo>
                <a:cubicBezTo>
                  <a:pt x="127" y="126"/>
                  <a:pt x="80" y="139"/>
                  <a:pt x="59" y="192"/>
                </a:cubicBezTo>
                <a:cubicBezTo>
                  <a:pt x="59" y="193"/>
                  <a:pt x="58" y="194"/>
                  <a:pt x="58" y="195"/>
                </a:cubicBezTo>
                <a:cubicBezTo>
                  <a:pt x="5" y="360"/>
                  <a:pt x="5" y="360"/>
                  <a:pt x="5" y="360"/>
                </a:cubicBezTo>
                <a:cubicBezTo>
                  <a:pt x="0" y="374"/>
                  <a:pt x="8" y="389"/>
                  <a:pt x="21" y="394"/>
                </a:cubicBezTo>
                <a:cubicBezTo>
                  <a:pt x="35" y="398"/>
                  <a:pt x="50" y="391"/>
                  <a:pt x="55" y="377"/>
                </a:cubicBezTo>
                <a:cubicBezTo>
                  <a:pt x="106" y="218"/>
                  <a:pt x="106" y="218"/>
                  <a:pt x="106" y="218"/>
                </a:cubicBezTo>
                <a:cubicBezTo>
                  <a:pt x="118" y="218"/>
                  <a:pt x="118" y="218"/>
                  <a:pt x="118" y="218"/>
                </a:cubicBezTo>
                <a:cubicBezTo>
                  <a:pt x="31" y="491"/>
                  <a:pt x="31" y="491"/>
                  <a:pt x="31" y="491"/>
                </a:cubicBezTo>
                <a:cubicBezTo>
                  <a:pt x="102" y="491"/>
                  <a:pt x="102" y="491"/>
                  <a:pt x="102" y="491"/>
                </a:cubicBezTo>
                <a:cubicBezTo>
                  <a:pt x="102" y="707"/>
                  <a:pt x="102" y="707"/>
                  <a:pt x="102" y="707"/>
                </a:cubicBezTo>
                <a:cubicBezTo>
                  <a:pt x="102" y="724"/>
                  <a:pt x="116" y="738"/>
                  <a:pt x="133" y="738"/>
                </a:cubicBezTo>
                <a:cubicBezTo>
                  <a:pt x="150" y="738"/>
                  <a:pt x="164" y="724"/>
                  <a:pt x="164" y="707"/>
                </a:cubicBezTo>
                <a:cubicBezTo>
                  <a:pt x="164" y="491"/>
                  <a:pt x="164" y="491"/>
                  <a:pt x="164" y="491"/>
                </a:cubicBezTo>
                <a:cubicBezTo>
                  <a:pt x="187" y="491"/>
                  <a:pt x="187" y="491"/>
                  <a:pt x="187" y="491"/>
                </a:cubicBezTo>
                <a:cubicBezTo>
                  <a:pt x="187" y="707"/>
                  <a:pt x="187" y="707"/>
                  <a:pt x="187" y="707"/>
                </a:cubicBezTo>
                <a:cubicBezTo>
                  <a:pt x="187" y="724"/>
                  <a:pt x="201" y="738"/>
                  <a:pt x="218" y="738"/>
                </a:cubicBezTo>
                <a:cubicBezTo>
                  <a:pt x="236" y="738"/>
                  <a:pt x="250" y="724"/>
                  <a:pt x="250" y="707"/>
                </a:cubicBezTo>
                <a:cubicBezTo>
                  <a:pt x="250" y="491"/>
                  <a:pt x="250" y="491"/>
                  <a:pt x="250" y="491"/>
                </a:cubicBezTo>
                <a:cubicBezTo>
                  <a:pt x="321" y="491"/>
                  <a:pt x="321" y="491"/>
                  <a:pt x="321" y="491"/>
                </a:cubicBezTo>
                <a:cubicBezTo>
                  <a:pt x="234" y="218"/>
                  <a:pt x="234" y="218"/>
                  <a:pt x="234" y="218"/>
                </a:cubicBezTo>
                <a:cubicBezTo>
                  <a:pt x="246" y="218"/>
                  <a:pt x="246" y="218"/>
                  <a:pt x="246" y="218"/>
                </a:cubicBezTo>
                <a:cubicBezTo>
                  <a:pt x="297" y="377"/>
                  <a:pt x="297" y="377"/>
                  <a:pt x="297" y="377"/>
                </a:cubicBezTo>
                <a:cubicBezTo>
                  <a:pt x="301" y="391"/>
                  <a:pt x="316" y="398"/>
                  <a:pt x="330" y="394"/>
                </a:cubicBezTo>
                <a:cubicBezTo>
                  <a:pt x="344" y="389"/>
                  <a:pt x="351" y="374"/>
                  <a:pt x="347" y="36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sp>
        <p:nvSpPr>
          <p:cNvPr id="19" name="Freeform 11"/>
          <p:cNvSpPr>
            <a:spLocks/>
          </p:cNvSpPr>
          <p:nvPr/>
        </p:nvSpPr>
        <p:spPr bwMode="auto">
          <a:xfrm>
            <a:off x="1030235" y="4800287"/>
            <a:ext cx="456748" cy="1078608"/>
          </a:xfrm>
          <a:custGeom>
            <a:avLst/>
            <a:gdLst>
              <a:gd name="T0" fmla="*/ 314 w 314"/>
              <a:gd name="T1" fmla="*/ 219 h 741"/>
              <a:gd name="T2" fmla="*/ 223 w 314"/>
              <a:gd name="T3" fmla="*/ 128 h 741"/>
              <a:gd name="T4" fmla="*/ 185 w 314"/>
              <a:gd name="T5" fmla="*/ 128 h 741"/>
              <a:gd name="T6" fmla="*/ 224 w 314"/>
              <a:gd name="T7" fmla="*/ 67 h 741"/>
              <a:gd name="T8" fmla="*/ 157 w 314"/>
              <a:gd name="T9" fmla="*/ 0 h 741"/>
              <a:gd name="T10" fmla="*/ 89 w 314"/>
              <a:gd name="T11" fmla="*/ 67 h 741"/>
              <a:gd name="T12" fmla="*/ 129 w 314"/>
              <a:gd name="T13" fmla="*/ 128 h 741"/>
              <a:gd name="T14" fmla="*/ 127 w 314"/>
              <a:gd name="T15" fmla="*/ 128 h 741"/>
              <a:gd name="T16" fmla="*/ 90 w 314"/>
              <a:gd name="T17" fmla="*/ 128 h 741"/>
              <a:gd name="T18" fmla="*/ 0 w 314"/>
              <a:gd name="T19" fmla="*/ 219 h 741"/>
              <a:gd name="T20" fmla="*/ 0 w 314"/>
              <a:gd name="T21" fmla="*/ 219 h 741"/>
              <a:gd name="T22" fmla="*/ 0 w 314"/>
              <a:gd name="T23" fmla="*/ 397 h 741"/>
              <a:gd name="T24" fmla="*/ 29 w 314"/>
              <a:gd name="T25" fmla="*/ 426 h 741"/>
              <a:gd name="T26" fmla="*/ 58 w 314"/>
              <a:gd name="T27" fmla="*/ 397 h 741"/>
              <a:gd name="T28" fmla="*/ 58 w 314"/>
              <a:gd name="T29" fmla="*/ 291 h 741"/>
              <a:gd name="T30" fmla="*/ 58 w 314"/>
              <a:gd name="T31" fmla="*/ 232 h 741"/>
              <a:gd name="T32" fmla="*/ 71 w 314"/>
              <a:gd name="T33" fmla="*/ 232 h 741"/>
              <a:gd name="T34" fmla="*/ 71 w 314"/>
              <a:gd name="T35" fmla="*/ 295 h 741"/>
              <a:gd name="T36" fmla="*/ 71 w 314"/>
              <a:gd name="T37" fmla="*/ 409 h 741"/>
              <a:gd name="T38" fmla="*/ 71 w 314"/>
              <a:gd name="T39" fmla="*/ 426 h 741"/>
              <a:gd name="T40" fmla="*/ 71 w 314"/>
              <a:gd name="T41" fmla="*/ 702 h 741"/>
              <a:gd name="T42" fmla="*/ 110 w 314"/>
              <a:gd name="T43" fmla="*/ 741 h 741"/>
              <a:gd name="T44" fmla="*/ 149 w 314"/>
              <a:gd name="T45" fmla="*/ 702 h 741"/>
              <a:gd name="T46" fmla="*/ 149 w 314"/>
              <a:gd name="T47" fmla="*/ 426 h 741"/>
              <a:gd name="T48" fmla="*/ 164 w 314"/>
              <a:gd name="T49" fmla="*/ 426 h 741"/>
              <a:gd name="T50" fmla="*/ 164 w 314"/>
              <a:gd name="T51" fmla="*/ 702 h 741"/>
              <a:gd name="T52" fmla="*/ 203 w 314"/>
              <a:gd name="T53" fmla="*/ 741 h 741"/>
              <a:gd name="T54" fmla="*/ 242 w 314"/>
              <a:gd name="T55" fmla="*/ 702 h 741"/>
              <a:gd name="T56" fmla="*/ 242 w 314"/>
              <a:gd name="T57" fmla="*/ 426 h 741"/>
              <a:gd name="T58" fmla="*/ 242 w 314"/>
              <a:gd name="T59" fmla="*/ 409 h 741"/>
              <a:gd name="T60" fmla="*/ 242 w 314"/>
              <a:gd name="T61" fmla="*/ 295 h 741"/>
              <a:gd name="T62" fmla="*/ 242 w 314"/>
              <a:gd name="T63" fmla="*/ 232 h 741"/>
              <a:gd name="T64" fmla="*/ 256 w 314"/>
              <a:gd name="T65" fmla="*/ 232 h 741"/>
              <a:gd name="T66" fmla="*/ 256 w 314"/>
              <a:gd name="T67" fmla="*/ 291 h 741"/>
              <a:gd name="T68" fmla="*/ 256 w 314"/>
              <a:gd name="T69" fmla="*/ 397 h 741"/>
              <a:gd name="T70" fmla="*/ 285 w 314"/>
              <a:gd name="T71" fmla="*/ 426 h 741"/>
              <a:gd name="T72" fmla="*/ 314 w 314"/>
              <a:gd name="T73" fmla="*/ 397 h 741"/>
              <a:gd name="T74" fmla="*/ 314 w 314"/>
              <a:gd name="T75" fmla="*/ 219 h 741"/>
              <a:gd name="T76" fmla="*/ 314 w 314"/>
              <a:gd name="T77" fmla="*/ 219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14" h="741">
                <a:moveTo>
                  <a:pt x="314" y="219"/>
                </a:moveTo>
                <a:cubicBezTo>
                  <a:pt x="314" y="169"/>
                  <a:pt x="273" y="128"/>
                  <a:pt x="223" y="128"/>
                </a:cubicBezTo>
                <a:cubicBezTo>
                  <a:pt x="185" y="128"/>
                  <a:pt x="185" y="128"/>
                  <a:pt x="185" y="128"/>
                </a:cubicBezTo>
                <a:cubicBezTo>
                  <a:pt x="208" y="117"/>
                  <a:pt x="224" y="94"/>
                  <a:pt x="224" y="67"/>
                </a:cubicBezTo>
                <a:cubicBezTo>
                  <a:pt x="224" y="30"/>
                  <a:pt x="194" y="0"/>
                  <a:pt x="157" y="0"/>
                </a:cubicBezTo>
                <a:cubicBezTo>
                  <a:pt x="120" y="0"/>
                  <a:pt x="89" y="30"/>
                  <a:pt x="89" y="67"/>
                </a:cubicBezTo>
                <a:cubicBezTo>
                  <a:pt x="89" y="94"/>
                  <a:pt x="106" y="117"/>
                  <a:pt x="129" y="128"/>
                </a:cubicBezTo>
                <a:cubicBezTo>
                  <a:pt x="127" y="128"/>
                  <a:pt x="127" y="128"/>
                  <a:pt x="127" y="128"/>
                </a:cubicBezTo>
                <a:cubicBezTo>
                  <a:pt x="90" y="128"/>
                  <a:pt x="90" y="128"/>
                  <a:pt x="90" y="128"/>
                </a:cubicBezTo>
                <a:cubicBezTo>
                  <a:pt x="40" y="128"/>
                  <a:pt x="0" y="169"/>
                  <a:pt x="0" y="219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13"/>
                  <a:pt x="13" y="426"/>
                  <a:pt x="29" y="426"/>
                </a:cubicBezTo>
                <a:cubicBezTo>
                  <a:pt x="45" y="426"/>
                  <a:pt x="58" y="413"/>
                  <a:pt x="58" y="397"/>
                </a:cubicBezTo>
                <a:cubicBezTo>
                  <a:pt x="58" y="291"/>
                  <a:pt x="58" y="291"/>
                  <a:pt x="58" y="291"/>
                </a:cubicBezTo>
                <a:cubicBezTo>
                  <a:pt x="58" y="232"/>
                  <a:pt x="58" y="232"/>
                  <a:pt x="58" y="232"/>
                </a:cubicBezTo>
                <a:cubicBezTo>
                  <a:pt x="71" y="232"/>
                  <a:pt x="71" y="232"/>
                  <a:pt x="71" y="232"/>
                </a:cubicBezTo>
                <a:cubicBezTo>
                  <a:pt x="71" y="295"/>
                  <a:pt x="71" y="295"/>
                  <a:pt x="71" y="295"/>
                </a:cubicBezTo>
                <a:cubicBezTo>
                  <a:pt x="71" y="409"/>
                  <a:pt x="71" y="409"/>
                  <a:pt x="71" y="409"/>
                </a:cubicBezTo>
                <a:cubicBezTo>
                  <a:pt x="71" y="426"/>
                  <a:pt x="71" y="426"/>
                  <a:pt x="71" y="426"/>
                </a:cubicBezTo>
                <a:cubicBezTo>
                  <a:pt x="71" y="702"/>
                  <a:pt x="71" y="702"/>
                  <a:pt x="71" y="702"/>
                </a:cubicBezTo>
                <a:cubicBezTo>
                  <a:pt x="71" y="723"/>
                  <a:pt x="89" y="741"/>
                  <a:pt x="110" y="741"/>
                </a:cubicBezTo>
                <a:cubicBezTo>
                  <a:pt x="132" y="741"/>
                  <a:pt x="149" y="723"/>
                  <a:pt x="149" y="702"/>
                </a:cubicBezTo>
                <a:cubicBezTo>
                  <a:pt x="149" y="426"/>
                  <a:pt x="149" y="426"/>
                  <a:pt x="149" y="426"/>
                </a:cubicBezTo>
                <a:cubicBezTo>
                  <a:pt x="164" y="426"/>
                  <a:pt x="164" y="426"/>
                  <a:pt x="164" y="426"/>
                </a:cubicBezTo>
                <a:cubicBezTo>
                  <a:pt x="164" y="702"/>
                  <a:pt x="164" y="702"/>
                  <a:pt x="164" y="702"/>
                </a:cubicBezTo>
                <a:cubicBezTo>
                  <a:pt x="164" y="723"/>
                  <a:pt x="182" y="741"/>
                  <a:pt x="203" y="741"/>
                </a:cubicBezTo>
                <a:cubicBezTo>
                  <a:pt x="225" y="741"/>
                  <a:pt x="242" y="723"/>
                  <a:pt x="242" y="702"/>
                </a:cubicBezTo>
                <a:cubicBezTo>
                  <a:pt x="242" y="426"/>
                  <a:pt x="242" y="426"/>
                  <a:pt x="242" y="426"/>
                </a:cubicBezTo>
                <a:cubicBezTo>
                  <a:pt x="242" y="409"/>
                  <a:pt x="242" y="409"/>
                  <a:pt x="242" y="409"/>
                </a:cubicBezTo>
                <a:cubicBezTo>
                  <a:pt x="242" y="295"/>
                  <a:pt x="242" y="295"/>
                  <a:pt x="242" y="295"/>
                </a:cubicBezTo>
                <a:cubicBezTo>
                  <a:pt x="242" y="232"/>
                  <a:pt x="242" y="232"/>
                  <a:pt x="242" y="232"/>
                </a:cubicBezTo>
                <a:cubicBezTo>
                  <a:pt x="256" y="232"/>
                  <a:pt x="256" y="232"/>
                  <a:pt x="256" y="232"/>
                </a:cubicBezTo>
                <a:cubicBezTo>
                  <a:pt x="256" y="291"/>
                  <a:pt x="256" y="291"/>
                  <a:pt x="256" y="291"/>
                </a:cubicBezTo>
                <a:cubicBezTo>
                  <a:pt x="256" y="397"/>
                  <a:pt x="256" y="397"/>
                  <a:pt x="256" y="397"/>
                </a:cubicBezTo>
                <a:cubicBezTo>
                  <a:pt x="256" y="413"/>
                  <a:pt x="269" y="426"/>
                  <a:pt x="285" y="426"/>
                </a:cubicBezTo>
                <a:cubicBezTo>
                  <a:pt x="301" y="426"/>
                  <a:pt x="314" y="413"/>
                  <a:pt x="314" y="397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B87CA24-3338-48A4-BFCA-B8446E9838EA}"/>
              </a:ext>
            </a:extLst>
          </p:cNvPr>
          <p:cNvGrpSpPr/>
          <p:nvPr/>
        </p:nvGrpSpPr>
        <p:grpSpPr>
          <a:xfrm>
            <a:off x="1725148" y="4890130"/>
            <a:ext cx="1934629" cy="1093928"/>
            <a:chOff x="468937" y="2419540"/>
            <a:chExt cx="1934629" cy="1093928"/>
          </a:xfrm>
        </p:grpSpPr>
        <p:sp>
          <p:nvSpPr>
            <p:cNvPr id="21" name="TextBox 18">
              <a:extLst>
                <a:ext uri="{FF2B5EF4-FFF2-40B4-BE49-F238E27FC236}">
                  <a16:creationId xmlns:a16="http://schemas.microsoft.com/office/drawing/2014/main" id="{BEC64AAD-5472-4CAA-A4C7-F4633AEFA0D7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2A52A0F-20A4-4A11-AD64-3148DABFE6CE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sp>
        <p:nvSpPr>
          <p:cNvPr id="23" name="Freeform 11">
            <a:extLst>
              <a:ext uri="{FF2B5EF4-FFF2-40B4-BE49-F238E27FC236}">
                <a16:creationId xmlns:a16="http://schemas.microsoft.com/office/drawing/2014/main" id="{154A2E8A-46B9-4749-BB0C-17798FB5D040}"/>
              </a:ext>
            </a:extLst>
          </p:cNvPr>
          <p:cNvSpPr>
            <a:spLocks/>
          </p:cNvSpPr>
          <p:nvPr/>
        </p:nvSpPr>
        <p:spPr bwMode="auto">
          <a:xfrm>
            <a:off x="4573535" y="4800287"/>
            <a:ext cx="456748" cy="1078608"/>
          </a:xfrm>
          <a:custGeom>
            <a:avLst/>
            <a:gdLst>
              <a:gd name="T0" fmla="*/ 314 w 314"/>
              <a:gd name="T1" fmla="*/ 219 h 741"/>
              <a:gd name="T2" fmla="*/ 223 w 314"/>
              <a:gd name="T3" fmla="*/ 128 h 741"/>
              <a:gd name="T4" fmla="*/ 185 w 314"/>
              <a:gd name="T5" fmla="*/ 128 h 741"/>
              <a:gd name="T6" fmla="*/ 224 w 314"/>
              <a:gd name="T7" fmla="*/ 67 h 741"/>
              <a:gd name="T8" fmla="*/ 157 w 314"/>
              <a:gd name="T9" fmla="*/ 0 h 741"/>
              <a:gd name="T10" fmla="*/ 89 w 314"/>
              <a:gd name="T11" fmla="*/ 67 h 741"/>
              <a:gd name="T12" fmla="*/ 129 w 314"/>
              <a:gd name="T13" fmla="*/ 128 h 741"/>
              <a:gd name="T14" fmla="*/ 127 w 314"/>
              <a:gd name="T15" fmla="*/ 128 h 741"/>
              <a:gd name="T16" fmla="*/ 90 w 314"/>
              <a:gd name="T17" fmla="*/ 128 h 741"/>
              <a:gd name="T18" fmla="*/ 0 w 314"/>
              <a:gd name="T19" fmla="*/ 219 h 741"/>
              <a:gd name="T20" fmla="*/ 0 w 314"/>
              <a:gd name="T21" fmla="*/ 219 h 741"/>
              <a:gd name="T22" fmla="*/ 0 w 314"/>
              <a:gd name="T23" fmla="*/ 397 h 741"/>
              <a:gd name="T24" fmla="*/ 29 w 314"/>
              <a:gd name="T25" fmla="*/ 426 h 741"/>
              <a:gd name="T26" fmla="*/ 58 w 314"/>
              <a:gd name="T27" fmla="*/ 397 h 741"/>
              <a:gd name="T28" fmla="*/ 58 w 314"/>
              <a:gd name="T29" fmla="*/ 291 h 741"/>
              <a:gd name="T30" fmla="*/ 58 w 314"/>
              <a:gd name="T31" fmla="*/ 232 h 741"/>
              <a:gd name="T32" fmla="*/ 71 w 314"/>
              <a:gd name="T33" fmla="*/ 232 h 741"/>
              <a:gd name="T34" fmla="*/ 71 w 314"/>
              <a:gd name="T35" fmla="*/ 295 h 741"/>
              <a:gd name="T36" fmla="*/ 71 w 314"/>
              <a:gd name="T37" fmla="*/ 409 h 741"/>
              <a:gd name="T38" fmla="*/ 71 w 314"/>
              <a:gd name="T39" fmla="*/ 426 h 741"/>
              <a:gd name="T40" fmla="*/ 71 w 314"/>
              <a:gd name="T41" fmla="*/ 702 h 741"/>
              <a:gd name="T42" fmla="*/ 110 w 314"/>
              <a:gd name="T43" fmla="*/ 741 h 741"/>
              <a:gd name="T44" fmla="*/ 149 w 314"/>
              <a:gd name="T45" fmla="*/ 702 h 741"/>
              <a:gd name="T46" fmla="*/ 149 w 314"/>
              <a:gd name="T47" fmla="*/ 426 h 741"/>
              <a:gd name="T48" fmla="*/ 164 w 314"/>
              <a:gd name="T49" fmla="*/ 426 h 741"/>
              <a:gd name="T50" fmla="*/ 164 w 314"/>
              <a:gd name="T51" fmla="*/ 702 h 741"/>
              <a:gd name="T52" fmla="*/ 203 w 314"/>
              <a:gd name="T53" fmla="*/ 741 h 741"/>
              <a:gd name="T54" fmla="*/ 242 w 314"/>
              <a:gd name="T55" fmla="*/ 702 h 741"/>
              <a:gd name="T56" fmla="*/ 242 w 314"/>
              <a:gd name="T57" fmla="*/ 426 h 741"/>
              <a:gd name="T58" fmla="*/ 242 w 314"/>
              <a:gd name="T59" fmla="*/ 409 h 741"/>
              <a:gd name="T60" fmla="*/ 242 w 314"/>
              <a:gd name="T61" fmla="*/ 295 h 741"/>
              <a:gd name="T62" fmla="*/ 242 w 314"/>
              <a:gd name="T63" fmla="*/ 232 h 741"/>
              <a:gd name="T64" fmla="*/ 256 w 314"/>
              <a:gd name="T65" fmla="*/ 232 h 741"/>
              <a:gd name="T66" fmla="*/ 256 w 314"/>
              <a:gd name="T67" fmla="*/ 291 h 741"/>
              <a:gd name="T68" fmla="*/ 256 w 314"/>
              <a:gd name="T69" fmla="*/ 397 h 741"/>
              <a:gd name="T70" fmla="*/ 285 w 314"/>
              <a:gd name="T71" fmla="*/ 426 h 741"/>
              <a:gd name="T72" fmla="*/ 314 w 314"/>
              <a:gd name="T73" fmla="*/ 397 h 741"/>
              <a:gd name="T74" fmla="*/ 314 w 314"/>
              <a:gd name="T75" fmla="*/ 219 h 741"/>
              <a:gd name="T76" fmla="*/ 314 w 314"/>
              <a:gd name="T77" fmla="*/ 219 h 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14" h="741">
                <a:moveTo>
                  <a:pt x="314" y="219"/>
                </a:moveTo>
                <a:cubicBezTo>
                  <a:pt x="314" y="169"/>
                  <a:pt x="273" y="128"/>
                  <a:pt x="223" y="128"/>
                </a:cubicBezTo>
                <a:cubicBezTo>
                  <a:pt x="185" y="128"/>
                  <a:pt x="185" y="128"/>
                  <a:pt x="185" y="128"/>
                </a:cubicBezTo>
                <a:cubicBezTo>
                  <a:pt x="208" y="117"/>
                  <a:pt x="224" y="94"/>
                  <a:pt x="224" y="67"/>
                </a:cubicBezTo>
                <a:cubicBezTo>
                  <a:pt x="224" y="30"/>
                  <a:pt x="194" y="0"/>
                  <a:pt x="157" y="0"/>
                </a:cubicBezTo>
                <a:cubicBezTo>
                  <a:pt x="120" y="0"/>
                  <a:pt x="89" y="30"/>
                  <a:pt x="89" y="67"/>
                </a:cubicBezTo>
                <a:cubicBezTo>
                  <a:pt x="89" y="94"/>
                  <a:pt x="106" y="117"/>
                  <a:pt x="129" y="128"/>
                </a:cubicBezTo>
                <a:cubicBezTo>
                  <a:pt x="127" y="128"/>
                  <a:pt x="127" y="128"/>
                  <a:pt x="127" y="128"/>
                </a:cubicBezTo>
                <a:cubicBezTo>
                  <a:pt x="90" y="128"/>
                  <a:pt x="90" y="128"/>
                  <a:pt x="90" y="128"/>
                </a:cubicBezTo>
                <a:cubicBezTo>
                  <a:pt x="40" y="128"/>
                  <a:pt x="0" y="169"/>
                  <a:pt x="0" y="219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13"/>
                  <a:pt x="13" y="426"/>
                  <a:pt x="29" y="426"/>
                </a:cubicBezTo>
                <a:cubicBezTo>
                  <a:pt x="45" y="426"/>
                  <a:pt x="58" y="413"/>
                  <a:pt x="58" y="397"/>
                </a:cubicBezTo>
                <a:cubicBezTo>
                  <a:pt x="58" y="291"/>
                  <a:pt x="58" y="291"/>
                  <a:pt x="58" y="291"/>
                </a:cubicBezTo>
                <a:cubicBezTo>
                  <a:pt x="58" y="232"/>
                  <a:pt x="58" y="232"/>
                  <a:pt x="58" y="232"/>
                </a:cubicBezTo>
                <a:cubicBezTo>
                  <a:pt x="71" y="232"/>
                  <a:pt x="71" y="232"/>
                  <a:pt x="71" y="232"/>
                </a:cubicBezTo>
                <a:cubicBezTo>
                  <a:pt x="71" y="295"/>
                  <a:pt x="71" y="295"/>
                  <a:pt x="71" y="295"/>
                </a:cubicBezTo>
                <a:cubicBezTo>
                  <a:pt x="71" y="409"/>
                  <a:pt x="71" y="409"/>
                  <a:pt x="71" y="409"/>
                </a:cubicBezTo>
                <a:cubicBezTo>
                  <a:pt x="71" y="426"/>
                  <a:pt x="71" y="426"/>
                  <a:pt x="71" y="426"/>
                </a:cubicBezTo>
                <a:cubicBezTo>
                  <a:pt x="71" y="702"/>
                  <a:pt x="71" y="702"/>
                  <a:pt x="71" y="702"/>
                </a:cubicBezTo>
                <a:cubicBezTo>
                  <a:pt x="71" y="723"/>
                  <a:pt x="89" y="741"/>
                  <a:pt x="110" y="741"/>
                </a:cubicBezTo>
                <a:cubicBezTo>
                  <a:pt x="132" y="741"/>
                  <a:pt x="149" y="723"/>
                  <a:pt x="149" y="702"/>
                </a:cubicBezTo>
                <a:cubicBezTo>
                  <a:pt x="149" y="426"/>
                  <a:pt x="149" y="426"/>
                  <a:pt x="149" y="426"/>
                </a:cubicBezTo>
                <a:cubicBezTo>
                  <a:pt x="164" y="426"/>
                  <a:pt x="164" y="426"/>
                  <a:pt x="164" y="426"/>
                </a:cubicBezTo>
                <a:cubicBezTo>
                  <a:pt x="164" y="702"/>
                  <a:pt x="164" y="702"/>
                  <a:pt x="164" y="702"/>
                </a:cubicBezTo>
                <a:cubicBezTo>
                  <a:pt x="164" y="723"/>
                  <a:pt x="182" y="741"/>
                  <a:pt x="203" y="741"/>
                </a:cubicBezTo>
                <a:cubicBezTo>
                  <a:pt x="225" y="741"/>
                  <a:pt x="242" y="723"/>
                  <a:pt x="242" y="702"/>
                </a:cubicBezTo>
                <a:cubicBezTo>
                  <a:pt x="242" y="426"/>
                  <a:pt x="242" y="426"/>
                  <a:pt x="242" y="426"/>
                </a:cubicBezTo>
                <a:cubicBezTo>
                  <a:pt x="242" y="409"/>
                  <a:pt x="242" y="409"/>
                  <a:pt x="242" y="409"/>
                </a:cubicBezTo>
                <a:cubicBezTo>
                  <a:pt x="242" y="295"/>
                  <a:pt x="242" y="295"/>
                  <a:pt x="242" y="295"/>
                </a:cubicBezTo>
                <a:cubicBezTo>
                  <a:pt x="242" y="232"/>
                  <a:pt x="242" y="232"/>
                  <a:pt x="242" y="232"/>
                </a:cubicBezTo>
                <a:cubicBezTo>
                  <a:pt x="256" y="232"/>
                  <a:pt x="256" y="232"/>
                  <a:pt x="256" y="232"/>
                </a:cubicBezTo>
                <a:cubicBezTo>
                  <a:pt x="256" y="291"/>
                  <a:pt x="256" y="291"/>
                  <a:pt x="256" y="291"/>
                </a:cubicBezTo>
                <a:cubicBezTo>
                  <a:pt x="256" y="397"/>
                  <a:pt x="256" y="397"/>
                  <a:pt x="256" y="397"/>
                </a:cubicBezTo>
                <a:cubicBezTo>
                  <a:pt x="256" y="413"/>
                  <a:pt x="269" y="426"/>
                  <a:pt x="285" y="426"/>
                </a:cubicBezTo>
                <a:cubicBezTo>
                  <a:pt x="301" y="426"/>
                  <a:pt x="314" y="413"/>
                  <a:pt x="314" y="397"/>
                </a:cubicBezTo>
                <a:cubicBezTo>
                  <a:pt x="314" y="219"/>
                  <a:pt x="314" y="219"/>
                  <a:pt x="314" y="219"/>
                </a:cubicBezTo>
                <a:cubicBezTo>
                  <a:pt x="314" y="219"/>
                  <a:pt x="314" y="219"/>
                  <a:pt x="314" y="2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2400"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5D8C738-BB22-48DA-8765-358E8EA85DCD}"/>
              </a:ext>
            </a:extLst>
          </p:cNvPr>
          <p:cNvGrpSpPr/>
          <p:nvPr/>
        </p:nvGrpSpPr>
        <p:grpSpPr>
          <a:xfrm>
            <a:off x="5268448" y="4890130"/>
            <a:ext cx="1934629" cy="1093928"/>
            <a:chOff x="468937" y="2419540"/>
            <a:chExt cx="1934629" cy="1093928"/>
          </a:xfrm>
        </p:grpSpPr>
        <p:sp>
          <p:nvSpPr>
            <p:cNvPr id="25" name="TextBox 18">
              <a:extLst>
                <a:ext uri="{FF2B5EF4-FFF2-40B4-BE49-F238E27FC236}">
                  <a16:creationId xmlns:a16="http://schemas.microsoft.com/office/drawing/2014/main" id="{F84EB022-A7D4-495A-8E24-86211CA3BE2A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24C06AC-6220-4CA5-989E-975CE2756FE0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FEA1FB1-9C46-47E0-9F5F-DB518C407C09}"/>
              </a:ext>
            </a:extLst>
          </p:cNvPr>
          <p:cNvGrpSpPr/>
          <p:nvPr/>
        </p:nvGrpSpPr>
        <p:grpSpPr>
          <a:xfrm>
            <a:off x="9440398" y="4890130"/>
            <a:ext cx="1934629" cy="1093928"/>
            <a:chOff x="468937" y="2419540"/>
            <a:chExt cx="1934629" cy="1093928"/>
          </a:xfrm>
        </p:grpSpPr>
        <p:sp>
          <p:nvSpPr>
            <p:cNvPr id="28" name="TextBox 18">
              <a:extLst>
                <a:ext uri="{FF2B5EF4-FFF2-40B4-BE49-F238E27FC236}">
                  <a16:creationId xmlns:a16="http://schemas.microsoft.com/office/drawing/2014/main" id="{F1338251-71FA-4E76-BD2B-87E4BF869AE8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115A444-A1DC-4360-8A66-9E6CEC4E57B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83C659F-942F-4B60-A0AC-A15732794DE2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C6C6BC6E-745E-4632-8EBE-666C5D2E0C06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5528C90-CB46-41DD-A5FB-DF166FF1E3F1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17D86F6-69BF-453D-B480-DC0FD3641E6E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A6F6043E-332F-4389-AD9F-DBD933A0FCDC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DB9628D-80CF-490E-9E46-18479CC56865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3F209CC2-F301-4F9A-BE87-562C89D91DC3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E4217B99-2C7B-49E3-A645-5840ECCCA27F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4F1E98CF-D70D-4B26-9602-E57BCF6ED3E3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263D690-FB4C-46F6-9899-D2DF450723DB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7AC5B336-E5F3-45C8-B22C-EA635A4C7B79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5921B1BC-304E-41E3-B181-FA09B0F6603B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9425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Chart bld="series"/>
        </p:bldSub>
      </p:bldGraphic>
      <p:bldP spid="18" grpId="0" animBg="1"/>
      <p:bldP spid="19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/>
          </p:nvPr>
        </p:nvGraphicFramePr>
        <p:xfrm>
          <a:off x="905617" y="1286017"/>
          <a:ext cx="10384511" cy="31595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Up Arrow 5"/>
          <p:cNvSpPr/>
          <p:nvPr/>
        </p:nvSpPr>
        <p:spPr>
          <a:xfrm rot="10800000">
            <a:off x="3111338" y="2187516"/>
            <a:ext cx="427511" cy="439387"/>
          </a:xfrm>
          <a:prstGeom prst="up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id-ID" sz="2400">
              <a:cs typeface="+mn-ea"/>
              <a:sym typeface="+mn-lt"/>
            </a:endParaRPr>
          </a:p>
        </p:txBody>
      </p:sp>
      <p:sp>
        <p:nvSpPr>
          <p:cNvPr id="7" name="Up Arrow 6"/>
          <p:cNvSpPr/>
          <p:nvPr/>
        </p:nvSpPr>
        <p:spPr>
          <a:xfrm>
            <a:off x="5125554" y="2104391"/>
            <a:ext cx="427511" cy="439387"/>
          </a:xfrm>
          <a:prstGeom prst="up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id-ID" sz="2400">
              <a:cs typeface="+mn-ea"/>
              <a:sym typeface="+mn-lt"/>
            </a:endParaRPr>
          </a:p>
        </p:txBody>
      </p:sp>
      <p:sp>
        <p:nvSpPr>
          <p:cNvPr id="8" name="Up Arrow 7"/>
          <p:cNvSpPr/>
          <p:nvPr/>
        </p:nvSpPr>
        <p:spPr>
          <a:xfrm>
            <a:off x="7098458" y="1794105"/>
            <a:ext cx="427511" cy="439387"/>
          </a:xfrm>
          <a:prstGeom prst="up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id-ID" sz="2400">
              <a:cs typeface="+mn-ea"/>
              <a:sym typeface="+mn-lt"/>
            </a:endParaRPr>
          </a:p>
        </p:txBody>
      </p:sp>
      <p:sp>
        <p:nvSpPr>
          <p:cNvPr id="9" name="Up Arrow 8"/>
          <p:cNvSpPr/>
          <p:nvPr/>
        </p:nvSpPr>
        <p:spPr>
          <a:xfrm>
            <a:off x="9083238" y="1212219"/>
            <a:ext cx="427511" cy="439387"/>
          </a:xfrm>
          <a:prstGeom prst="up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id-ID" sz="2400"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02576" y="1794106"/>
            <a:ext cx="468398" cy="31810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algn="ctr"/>
            <a:r>
              <a:rPr lang="id-ID" sz="1467" b="1" dirty="0">
                <a:cs typeface="+mn-ea"/>
                <a:sym typeface="+mn-lt"/>
              </a:rPr>
              <a:t>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18928" y="2558031"/>
            <a:ext cx="468398" cy="31810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algn="ctr"/>
            <a:r>
              <a:rPr lang="id-ID" sz="1467" b="1" dirty="0">
                <a:cs typeface="+mn-ea"/>
                <a:sym typeface="+mn-lt"/>
              </a:rPr>
              <a:t>3%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95097" y="2240959"/>
            <a:ext cx="481222" cy="31810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algn="ctr"/>
            <a:r>
              <a:rPr lang="id-ID" sz="1467" b="1" dirty="0">
                <a:cs typeface="+mn-ea"/>
                <a:sym typeface="+mn-lt"/>
              </a:rPr>
              <a:t>9%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90188" y="1623683"/>
            <a:ext cx="457176" cy="318100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algn="ctr"/>
            <a:r>
              <a:rPr lang="id-ID" sz="1467" b="1" dirty="0">
                <a:cs typeface="+mn-ea"/>
                <a:sym typeface="+mn-lt"/>
              </a:rPr>
              <a:t>11%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789F3BE-3613-41F5-89C8-1DBA0A4D3FC0}"/>
              </a:ext>
            </a:extLst>
          </p:cNvPr>
          <p:cNvGrpSpPr/>
          <p:nvPr/>
        </p:nvGrpSpPr>
        <p:grpSpPr>
          <a:xfrm>
            <a:off x="1477498" y="4947280"/>
            <a:ext cx="1934629" cy="1093928"/>
            <a:chOff x="468937" y="2419540"/>
            <a:chExt cx="1934629" cy="1093928"/>
          </a:xfrm>
        </p:grpSpPr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920FB1E3-3DA5-4D61-8DAA-BE1D682F1018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0D5B381-BEDC-4D4D-B78B-2D6B8D195242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0E17850-E3F1-4EBD-8A44-FFADF4ED205C}"/>
              </a:ext>
            </a:extLst>
          </p:cNvPr>
          <p:cNvGrpSpPr/>
          <p:nvPr/>
        </p:nvGrpSpPr>
        <p:grpSpPr>
          <a:xfrm>
            <a:off x="3820648" y="4947280"/>
            <a:ext cx="1934629" cy="1093928"/>
            <a:chOff x="468937" y="2419540"/>
            <a:chExt cx="1934629" cy="1093928"/>
          </a:xfrm>
        </p:grpSpPr>
        <p:sp>
          <p:nvSpPr>
            <p:cNvPr id="20" name="TextBox 18">
              <a:extLst>
                <a:ext uri="{FF2B5EF4-FFF2-40B4-BE49-F238E27FC236}">
                  <a16:creationId xmlns:a16="http://schemas.microsoft.com/office/drawing/2014/main" id="{C470F2A5-1F81-4C11-9514-466E78FA67A1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B5DED648-0476-4176-AACB-E9B018ED09C5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7932345-AE69-4007-BD83-83267BBB57D4}"/>
              </a:ext>
            </a:extLst>
          </p:cNvPr>
          <p:cNvGrpSpPr/>
          <p:nvPr/>
        </p:nvGrpSpPr>
        <p:grpSpPr>
          <a:xfrm>
            <a:off x="6163798" y="4947280"/>
            <a:ext cx="1934629" cy="1093928"/>
            <a:chOff x="468937" y="2419540"/>
            <a:chExt cx="1934629" cy="1093928"/>
          </a:xfrm>
        </p:grpSpPr>
        <p:sp>
          <p:nvSpPr>
            <p:cNvPr id="23" name="TextBox 18">
              <a:extLst>
                <a:ext uri="{FF2B5EF4-FFF2-40B4-BE49-F238E27FC236}">
                  <a16:creationId xmlns:a16="http://schemas.microsoft.com/office/drawing/2014/main" id="{D5934BB1-7AEA-4781-A3AB-F36AF8563AB4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A4E21CEF-EE34-4F77-891D-DAE96B49D80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805B091-6741-4BE7-9ED2-6BE3414FEA31}"/>
              </a:ext>
            </a:extLst>
          </p:cNvPr>
          <p:cNvGrpSpPr/>
          <p:nvPr/>
        </p:nvGrpSpPr>
        <p:grpSpPr>
          <a:xfrm>
            <a:off x="8506948" y="4947280"/>
            <a:ext cx="1934629" cy="1093928"/>
            <a:chOff x="468937" y="2419540"/>
            <a:chExt cx="1934629" cy="1093928"/>
          </a:xfrm>
        </p:grpSpPr>
        <p:sp>
          <p:nvSpPr>
            <p:cNvPr id="26" name="TextBox 18">
              <a:extLst>
                <a:ext uri="{FF2B5EF4-FFF2-40B4-BE49-F238E27FC236}">
                  <a16:creationId xmlns:a16="http://schemas.microsoft.com/office/drawing/2014/main" id="{25176343-E1E4-410B-8E5E-A534EEEA8D86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8E9EED7-D1C1-4032-85C7-4BA95E1ADB9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233D853-60AE-468F-8E6B-E740523D1C04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29" name="TextBox 18">
              <a:extLst>
                <a:ext uri="{FF2B5EF4-FFF2-40B4-BE49-F238E27FC236}">
                  <a16:creationId xmlns:a16="http://schemas.microsoft.com/office/drawing/2014/main" id="{6F9842A2-79C8-46D3-9412-17C8B4910C52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9001D9EC-EF38-4B35-9D06-37FC89E9D3EA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A57867B3-03AD-473A-8593-65EF4A0E32B6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989EB01-60A4-4099-8F21-1AF5AECCCC39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C9B4A87D-74F2-4EFD-A16B-4B60D131BDB7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DAFCEEF8-00C4-4D5B-93FD-E80456B7C4EC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6B2E297A-7BDF-42B5-8A86-09AC2389B3B5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6F8161C0-E8AE-4B8D-8CAD-98C058B713F5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660F95C-BDC9-4E94-BCC1-EBED6B5E1E63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C7E7FB0F-8798-43AE-8559-9D5835F0AF9B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0B5D3FD-FCA9-4F43-B940-5DA8986E4572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144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Chart bld="category"/>
        </p:bldSub>
      </p:bldGraphic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文本框 98"/>
          <p:cNvSpPr txBox="1"/>
          <p:nvPr/>
        </p:nvSpPr>
        <p:spPr>
          <a:xfrm>
            <a:off x="1000603" y="34852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柱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条形图</a:t>
            </a:r>
          </a:p>
        </p:txBody>
      </p:sp>
      <p:graphicFrame>
        <p:nvGraphicFramePr>
          <p:cNvPr id="3" name="图表 2"/>
          <p:cNvGraphicFramePr/>
          <p:nvPr>
            <p:extLst/>
          </p:nvPr>
        </p:nvGraphicFramePr>
        <p:xfrm>
          <a:off x="3903518" y="959426"/>
          <a:ext cx="7077954" cy="5318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8" name="组合 7">
            <a:extLst>
              <a:ext uri="{FF2B5EF4-FFF2-40B4-BE49-F238E27FC236}">
                <a16:creationId xmlns:a16="http://schemas.microsoft.com/office/drawing/2014/main" id="{1AD61246-EE1D-47C8-BB48-20E8E257E7A7}"/>
              </a:ext>
            </a:extLst>
          </p:cNvPr>
          <p:cNvGrpSpPr/>
          <p:nvPr/>
        </p:nvGrpSpPr>
        <p:grpSpPr>
          <a:xfrm>
            <a:off x="1477498" y="4947280"/>
            <a:ext cx="1934629" cy="1093928"/>
            <a:chOff x="468937" y="2419540"/>
            <a:chExt cx="1934629" cy="1093928"/>
          </a:xfrm>
        </p:grpSpPr>
        <p:sp>
          <p:nvSpPr>
            <p:cNvPr id="9" name="TextBox 18">
              <a:extLst>
                <a:ext uri="{FF2B5EF4-FFF2-40B4-BE49-F238E27FC236}">
                  <a16:creationId xmlns:a16="http://schemas.microsoft.com/office/drawing/2014/main" id="{857F8394-DF97-49A8-98FE-DAD28CB54533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9A89EA22-0957-41F0-8FE0-91CCD6D0F7A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5186062-4998-45A2-B3DC-81700A941002}"/>
              </a:ext>
            </a:extLst>
          </p:cNvPr>
          <p:cNvGrpSpPr/>
          <p:nvPr/>
        </p:nvGrpSpPr>
        <p:grpSpPr>
          <a:xfrm>
            <a:off x="1477498" y="3385180"/>
            <a:ext cx="1934629" cy="1093928"/>
            <a:chOff x="468937" y="2419540"/>
            <a:chExt cx="1934629" cy="1093928"/>
          </a:xfrm>
        </p:grpSpPr>
        <p:sp>
          <p:nvSpPr>
            <p:cNvPr id="12" name="TextBox 18">
              <a:extLst>
                <a:ext uri="{FF2B5EF4-FFF2-40B4-BE49-F238E27FC236}">
                  <a16:creationId xmlns:a16="http://schemas.microsoft.com/office/drawing/2014/main" id="{8713C4BC-56B5-47B1-8BC7-8E1C9AAFD1E4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7C7D613-DB0F-44D8-9BFE-CD20472A2BD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4594A6B-E8CC-4A99-91A8-B080161DD1FD}"/>
              </a:ext>
            </a:extLst>
          </p:cNvPr>
          <p:cNvGrpSpPr/>
          <p:nvPr/>
        </p:nvGrpSpPr>
        <p:grpSpPr>
          <a:xfrm>
            <a:off x="1477498" y="1823080"/>
            <a:ext cx="1934629" cy="1093928"/>
            <a:chOff x="468937" y="2419540"/>
            <a:chExt cx="1934629" cy="1093928"/>
          </a:xfrm>
        </p:grpSpPr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0E2D50AE-8260-40CA-A754-C628041AC602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6004998-2596-40F7-A5FA-3C178AA09F91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55452DD-8C92-449B-B132-DB0E1FEF67E0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61CC7A19-4B7C-4606-923D-1670278B8B88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670A53B5-AABC-41A0-933A-A3CDF41482B0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9C78287-BA1F-4AA5-8D58-A3DA25579B3A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E76B79-E82C-420B-BDCF-C27121F331A8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D26973E7-4507-4013-8FA0-4B01CAAA4862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719A31DF-4BFC-4CE5-ADAC-BFD1981F7015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476BA54E-9448-4536-8CB4-B7A833570149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8B3E0DEA-40F6-48CC-A80A-D3911A6A7724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C36F5801-C0B2-47DA-833B-3164FDE62292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5344F649-65F4-4DB8-935A-365361EE930A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CA422168-2CC4-40BA-8E22-98E2E5677BF9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513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图表 49"/>
          <p:cNvGraphicFramePr/>
          <p:nvPr>
            <p:extLst/>
          </p:nvPr>
        </p:nvGraphicFramePr>
        <p:xfrm>
          <a:off x="4726745" y="2250831"/>
          <a:ext cx="7296443" cy="43672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1" name="文本框 50"/>
          <p:cNvSpPr txBox="1"/>
          <p:nvPr/>
        </p:nvSpPr>
        <p:spPr>
          <a:xfrm>
            <a:off x="5329573" y="1633058"/>
            <a:ext cx="4972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ADD YOUR TITLE HERE</a:t>
            </a:r>
            <a:endParaRPr lang="zh-CN" altLang="en-US" sz="32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21AE237-50F6-4E32-867F-2127AC9AC78B}"/>
              </a:ext>
            </a:extLst>
          </p:cNvPr>
          <p:cNvGrpSpPr/>
          <p:nvPr/>
        </p:nvGrpSpPr>
        <p:grpSpPr>
          <a:xfrm>
            <a:off x="1477498" y="4947280"/>
            <a:ext cx="1934629" cy="1093928"/>
            <a:chOff x="468937" y="2419540"/>
            <a:chExt cx="1934629" cy="1093928"/>
          </a:xfrm>
        </p:grpSpPr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58C77278-5C17-4A66-9BAA-07BC486A541C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0FECCC6-1519-473A-BEE2-C1179B36138B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B1AD912-38C1-45C5-86ED-6068A80C229A}"/>
              </a:ext>
            </a:extLst>
          </p:cNvPr>
          <p:cNvGrpSpPr/>
          <p:nvPr/>
        </p:nvGrpSpPr>
        <p:grpSpPr>
          <a:xfrm>
            <a:off x="1477498" y="3328030"/>
            <a:ext cx="1934629" cy="1093928"/>
            <a:chOff x="468937" y="2419540"/>
            <a:chExt cx="1934629" cy="1093928"/>
          </a:xfrm>
        </p:grpSpPr>
        <p:sp>
          <p:nvSpPr>
            <p:cNvPr id="13" name="TextBox 18">
              <a:extLst>
                <a:ext uri="{FF2B5EF4-FFF2-40B4-BE49-F238E27FC236}">
                  <a16:creationId xmlns:a16="http://schemas.microsoft.com/office/drawing/2014/main" id="{2D550264-96DB-44BE-8C11-2DE3840EAD1A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9AFEE1C-0754-4A11-B2DF-611D178BE8DD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EC18555-2BF0-448A-BEEC-44D5290C9B78}"/>
              </a:ext>
            </a:extLst>
          </p:cNvPr>
          <p:cNvGrpSpPr/>
          <p:nvPr/>
        </p:nvGrpSpPr>
        <p:grpSpPr>
          <a:xfrm>
            <a:off x="1477498" y="1708780"/>
            <a:ext cx="1934629" cy="1093928"/>
            <a:chOff x="468937" y="2419540"/>
            <a:chExt cx="1934629" cy="1093928"/>
          </a:xfrm>
        </p:grpSpPr>
        <p:sp>
          <p:nvSpPr>
            <p:cNvPr id="16" name="TextBox 18">
              <a:extLst>
                <a:ext uri="{FF2B5EF4-FFF2-40B4-BE49-F238E27FC236}">
                  <a16:creationId xmlns:a16="http://schemas.microsoft.com/office/drawing/2014/main" id="{B345D7BC-F376-4326-8C5A-4CDB6DA6D2B7}"/>
                </a:ext>
              </a:extLst>
            </p:cNvPr>
            <p:cNvSpPr txBox="1"/>
            <p:nvPr/>
          </p:nvSpPr>
          <p:spPr>
            <a:xfrm flipH="1">
              <a:off x="468937" y="2419540"/>
              <a:ext cx="1638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cs typeface="+mn-ea"/>
                  <a:sym typeface="+mn-lt"/>
                </a:rPr>
                <a:t>PRESENT</a:t>
              </a:r>
              <a:endParaRPr lang="en-US" sz="2400" b="1" dirty="0">
                <a:cs typeface="+mn-ea"/>
                <a:sym typeface="+mn-lt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C6D4573-2145-4328-AA6C-F9B045E15245}"/>
                </a:ext>
              </a:extLst>
            </p:cNvPr>
            <p:cNvSpPr/>
            <p:nvPr/>
          </p:nvSpPr>
          <p:spPr>
            <a:xfrm>
              <a:off x="470268" y="2823664"/>
              <a:ext cx="1933298" cy="689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900" dirty="0">
                  <a:cs typeface="+mn-ea"/>
                  <a:sym typeface="+mn-lt"/>
                </a:rPr>
                <a:t>OF THIS SCHEME, WE THANK YOU FOR YOUR READING, </a:t>
              </a:r>
              <a:r>
                <a:rPr lang="en-US" altLang="zh-CN" sz="900">
                  <a:cs typeface="+mn-ea"/>
                  <a:sym typeface="+mn-lt"/>
                </a:rPr>
                <a:t>THE PROPOSAL</a:t>
              </a:r>
              <a:endParaRPr lang="en-US" altLang="zh-CN" sz="900" dirty="0">
                <a:cs typeface="+mn-ea"/>
                <a:sym typeface="+mn-lt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5B09DF9-A3B5-474D-8AD9-185804D964C0}"/>
              </a:ext>
            </a:extLst>
          </p:cNvPr>
          <p:cNvGrpSpPr/>
          <p:nvPr/>
        </p:nvGrpSpPr>
        <p:grpSpPr>
          <a:xfrm>
            <a:off x="2918188" y="338191"/>
            <a:ext cx="5975713" cy="584775"/>
            <a:chOff x="2918188" y="338191"/>
            <a:chExt cx="5975713" cy="5847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C278F45-9204-4522-AFA6-F5A8F355539E}"/>
                </a:ext>
              </a:extLst>
            </p:cNvPr>
            <p:cNvSpPr txBox="1"/>
            <p:nvPr/>
          </p:nvSpPr>
          <p:spPr>
            <a:xfrm flipH="1">
              <a:off x="4435692" y="338191"/>
              <a:ext cx="298992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>
                  <a:cs typeface="+mn-ea"/>
                  <a:sym typeface="+mn-lt"/>
                </a:rPr>
                <a:t>POWERPOINT</a:t>
              </a: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7B527C7-8CE7-494F-9A8D-DECDAD5F3853}"/>
                </a:ext>
              </a:extLst>
            </p:cNvPr>
            <p:cNvSpPr/>
            <p:nvPr/>
          </p:nvSpPr>
          <p:spPr>
            <a:xfrm>
              <a:off x="75187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7C22721-20AF-42EF-826C-B766B9F6A14B}"/>
                </a:ext>
              </a:extLst>
            </p:cNvPr>
            <p:cNvSpPr/>
            <p:nvPr/>
          </p:nvSpPr>
          <p:spPr>
            <a:xfrm>
              <a:off x="78140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281864EA-8AA1-4A68-AEE8-F1DBDE49A9CE}"/>
                </a:ext>
              </a:extLst>
            </p:cNvPr>
            <p:cNvSpPr/>
            <p:nvPr/>
          </p:nvSpPr>
          <p:spPr>
            <a:xfrm>
              <a:off x="81093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85FBA192-7BCE-43E5-A812-DD8C73338003}"/>
                </a:ext>
              </a:extLst>
            </p:cNvPr>
            <p:cNvSpPr/>
            <p:nvPr/>
          </p:nvSpPr>
          <p:spPr>
            <a:xfrm>
              <a:off x="84045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5BC1E9F-01E5-4701-999A-67CEE77838F0}"/>
                </a:ext>
              </a:extLst>
            </p:cNvPr>
            <p:cNvSpPr/>
            <p:nvPr/>
          </p:nvSpPr>
          <p:spPr>
            <a:xfrm>
              <a:off x="86998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5C6FE75C-81B5-4453-B475-DDC907D57669}"/>
                </a:ext>
              </a:extLst>
            </p:cNvPr>
            <p:cNvSpPr/>
            <p:nvPr/>
          </p:nvSpPr>
          <p:spPr>
            <a:xfrm>
              <a:off x="29181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248C4AA-CF97-4581-AE57-4DA82B183C09}"/>
                </a:ext>
              </a:extLst>
            </p:cNvPr>
            <p:cNvSpPr/>
            <p:nvPr/>
          </p:nvSpPr>
          <p:spPr>
            <a:xfrm>
              <a:off x="321346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90149EC8-5B5B-4EC1-9E62-163A5EFE97B4}"/>
                </a:ext>
              </a:extLst>
            </p:cNvPr>
            <p:cNvSpPr/>
            <p:nvPr/>
          </p:nvSpPr>
          <p:spPr>
            <a:xfrm>
              <a:off x="350873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F334EAC4-B03B-4E6C-A461-DFF46354427C}"/>
                </a:ext>
              </a:extLst>
            </p:cNvPr>
            <p:cNvSpPr/>
            <p:nvPr/>
          </p:nvSpPr>
          <p:spPr>
            <a:xfrm>
              <a:off x="3804013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0FE33BD3-B385-40BB-BBB0-DACC1CFEB8E0}"/>
                </a:ext>
              </a:extLst>
            </p:cNvPr>
            <p:cNvSpPr/>
            <p:nvPr/>
          </p:nvSpPr>
          <p:spPr>
            <a:xfrm>
              <a:off x="4099288" y="520337"/>
              <a:ext cx="194038" cy="1940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385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0" grpId="0">
        <p:bldAsOne/>
      </p:bldGraphic>
      <p:bldP spid="5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61"/>
</p:tagLst>
</file>

<file path=ppt/theme/theme1.xml><?xml version="1.0" encoding="utf-8"?>
<a:theme xmlns:a="http://schemas.openxmlformats.org/drawingml/2006/main" name="千图网海量PPT模板www.58pic.com​​">
  <a:themeElements>
    <a:clrScheme name="自定义 1562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35ACA9"/>
      </a:accent1>
      <a:accent2>
        <a:srgbClr val="27817E"/>
      </a:accent2>
      <a:accent3>
        <a:srgbClr val="35ACA9"/>
      </a:accent3>
      <a:accent4>
        <a:srgbClr val="27817E"/>
      </a:accent4>
      <a:accent5>
        <a:srgbClr val="35ACA9"/>
      </a:accent5>
      <a:accent6>
        <a:srgbClr val="27817E"/>
      </a:accent6>
      <a:hlink>
        <a:srgbClr val="168BBA"/>
      </a:hlink>
      <a:folHlink>
        <a:srgbClr val="680000"/>
      </a:folHlink>
    </a:clrScheme>
    <a:fontScheme name="eidoupa5">
      <a:majorFont>
        <a:latin typeface="庞门正道标题体" panose="020F0302020204030204"/>
        <a:ea typeface="庞门正道标题体"/>
        <a:cs typeface=""/>
      </a:majorFont>
      <a:minorFont>
        <a:latin typeface="庞门正道标题体" panose="020F0502020204030204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2261</TotalTime>
  <Words>1337</Words>
  <Application>Microsoft Office PowerPoint</Application>
  <PresentationFormat>宽屏</PresentationFormat>
  <Paragraphs>312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庞门正道标题体</vt:lpstr>
      <vt:lpstr>Arial</vt:lpstr>
      <vt:lpstr>千图网海量PPT模板www.58pic.com​​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161</dc:title>
  <dc:creator>lenovo</dc:creator>
  <cp:lastModifiedBy>Administrator</cp:lastModifiedBy>
  <cp:revision>95</cp:revision>
  <dcterms:created xsi:type="dcterms:W3CDTF">2018-04-10T08:10:31Z</dcterms:created>
  <dcterms:modified xsi:type="dcterms:W3CDTF">2019-04-07T02:57:24Z</dcterms:modified>
</cp:coreProperties>
</file>

<file path=docProps/thumbnail.jpeg>
</file>